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72" r:id="rId2"/>
    <p:sldId id="379" r:id="rId3"/>
    <p:sldId id="380" r:id="rId4"/>
    <p:sldId id="381" r:id="rId5"/>
    <p:sldId id="382" r:id="rId6"/>
    <p:sldId id="383" r:id="rId7"/>
    <p:sldId id="384" r:id="rId8"/>
    <p:sldId id="434" r:id="rId9"/>
    <p:sldId id="293" r:id="rId10"/>
    <p:sldId id="280" r:id="rId11"/>
    <p:sldId id="385" r:id="rId12"/>
    <p:sldId id="386" r:id="rId13"/>
    <p:sldId id="387" r:id="rId14"/>
    <p:sldId id="295" r:id="rId15"/>
    <p:sldId id="315" r:id="rId16"/>
    <p:sldId id="316" r:id="rId17"/>
    <p:sldId id="317" r:id="rId18"/>
    <p:sldId id="318" r:id="rId19"/>
    <p:sldId id="377" r:id="rId20"/>
    <p:sldId id="392" r:id="rId21"/>
    <p:sldId id="393" r:id="rId22"/>
    <p:sldId id="319" r:id="rId23"/>
    <p:sldId id="388" r:id="rId24"/>
    <p:sldId id="376" r:id="rId25"/>
    <p:sldId id="394" r:id="rId26"/>
    <p:sldId id="395" r:id="rId27"/>
    <p:sldId id="431" r:id="rId28"/>
    <p:sldId id="432" r:id="rId29"/>
    <p:sldId id="369" r:id="rId30"/>
    <p:sldId id="370" r:id="rId31"/>
    <p:sldId id="372" r:id="rId32"/>
    <p:sldId id="371" r:id="rId33"/>
    <p:sldId id="433" r:id="rId34"/>
    <p:sldId id="373" r:id="rId35"/>
    <p:sldId id="374" r:id="rId36"/>
    <p:sldId id="435" r:id="rId37"/>
    <p:sldId id="391" r:id="rId38"/>
    <p:sldId id="389" r:id="rId39"/>
    <p:sldId id="436" r:id="rId40"/>
    <p:sldId id="390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54"/>
    <p:restoredTop sz="93130" autoAdjust="0"/>
  </p:normalViewPr>
  <p:slideViewPr>
    <p:cSldViewPr snapToGrid="0" snapToObjects="1">
      <p:cViewPr varScale="1">
        <p:scale>
          <a:sx n="60" d="100"/>
          <a:sy n="60" d="100"/>
        </p:scale>
        <p:origin x="99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8973F0-2F0B-BE4F-A039-5173CBF8CE26}" type="doc">
      <dgm:prSet loTypeId="urn:microsoft.com/office/officeart/2005/8/layout/process5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02C9AE6-FE41-AD46-8274-AAD635B45771}">
      <dgm:prSet phldrT="[Text]" custT="1"/>
      <dgm:spPr/>
      <dgm:t>
        <a:bodyPr/>
        <a:lstStyle/>
        <a:p>
          <a:r>
            <a:rPr lang="en-US" sz="1600" b="1" dirty="0"/>
            <a:t>Problem Formulation</a:t>
          </a:r>
        </a:p>
      </dgm:t>
    </dgm:pt>
    <dgm:pt modelId="{BA2E8464-F1B1-BE4D-9B09-CF722FF0A2D7}" type="parTrans" cxnId="{6D0E5A49-B85E-6E4C-B9CE-3521B479909C}">
      <dgm:prSet/>
      <dgm:spPr/>
      <dgm:t>
        <a:bodyPr/>
        <a:lstStyle/>
        <a:p>
          <a:endParaRPr lang="en-US" sz="2000" b="1">
            <a:solidFill>
              <a:schemeClr val="tx1"/>
            </a:solidFill>
          </a:endParaRPr>
        </a:p>
      </dgm:t>
    </dgm:pt>
    <dgm:pt modelId="{73CF9643-22CD-B24D-B3E1-E2E387316194}" type="sibTrans" cxnId="{6D0E5A49-B85E-6E4C-B9CE-3521B479909C}">
      <dgm:prSet custT="1"/>
      <dgm:spPr/>
      <dgm:t>
        <a:bodyPr/>
        <a:lstStyle/>
        <a:p>
          <a:endParaRPr lang="en-US" sz="1050" b="1">
            <a:solidFill>
              <a:schemeClr val="tx1"/>
            </a:solidFill>
          </a:endParaRPr>
        </a:p>
      </dgm:t>
    </dgm:pt>
    <dgm:pt modelId="{C34689EB-E9B9-9540-A093-2ED3E7D6DF16}">
      <dgm:prSet phldrT="[Text]" custT="1"/>
      <dgm:spPr/>
      <dgm:t>
        <a:bodyPr/>
        <a:lstStyle/>
        <a:p>
          <a:r>
            <a:rPr lang="en-US" sz="1600" b="1" dirty="0"/>
            <a:t>Process Data</a:t>
          </a:r>
        </a:p>
      </dgm:t>
    </dgm:pt>
    <dgm:pt modelId="{167FCDF6-8131-DD45-ABB7-BAA5DD600B35}" type="parTrans" cxnId="{0E08F0CE-A5DB-234E-80F3-A58775EFF243}">
      <dgm:prSet/>
      <dgm:spPr/>
      <dgm:t>
        <a:bodyPr/>
        <a:lstStyle/>
        <a:p>
          <a:endParaRPr lang="en-US" sz="2000" b="1">
            <a:solidFill>
              <a:schemeClr val="tx1"/>
            </a:solidFill>
          </a:endParaRPr>
        </a:p>
      </dgm:t>
    </dgm:pt>
    <dgm:pt modelId="{55015449-EBAE-1446-AA8E-CFF3DB5FFBC6}" type="sibTrans" cxnId="{0E08F0CE-A5DB-234E-80F3-A58775EFF243}">
      <dgm:prSet custT="1"/>
      <dgm:spPr/>
      <dgm:t>
        <a:bodyPr/>
        <a:lstStyle/>
        <a:p>
          <a:endParaRPr lang="en-US" sz="1050" b="1">
            <a:solidFill>
              <a:schemeClr val="tx1"/>
            </a:solidFill>
          </a:endParaRPr>
        </a:p>
      </dgm:t>
    </dgm:pt>
    <dgm:pt modelId="{56EB3C6C-64A0-7F44-BD01-1020ACDDF527}">
      <dgm:prSet phldrT="[Text]" custT="1"/>
      <dgm:spPr/>
      <dgm:t>
        <a:bodyPr/>
        <a:lstStyle/>
        <a:p>
          <a:r>
            <a:rPr lang="en-US" sz="1600" b="1" dirty="0"/>
            <a:t>Explore Data</a:t>
          </a:r>
        </a:p>
      </dgm:t>
    </dgm:pt>
    <dgm:pt modelId="{5A1EF3E3-ED6C-4C49-A7AC-384F17A11658}" type="parTrans" cxnId="{ABD98B53-DA1A-5D4D-91F1-8B3B98B9CF12}">
      <dgm:prSet/>
      <dgm:spPr/>
      <dgm:t>
        <a:bodyPr/>
        <a:lstStyle/>
        <a:p>
          <a:endParaRPr lang="en-US" sz="2000" b="1">
            <a:solidFill>
              <a:schemeClr val="tx1"/>
            </a:solidFill>
          </a:endParaRPr>
        </a:p>
      </dgm:t>
    </dgm:pt>
    <dgm:pt modelId="{566B3B7C-D474-9F48-9F3B-D6F4419EBCF1}" type="sibTrans" cxnId="{ABD98B53-DA1A-5D4D-91F1-8B3B98B9CF12}">
      <dgm:prSet custT="1"/>
      <dgm:spPr/>
      <dgm:t>
        <a:bodyPr/>
        <a:lstStyle/>
        <a:p>
          <a:endParaRPr lang="en-US" sz="1050" b="1">
            <a:solidFill>
              <a:schemeClr val="tx1"/>
            </a:solidFill>
          </a:endParaRPr>
        </a:p>
      </dgm:t>
    </dgm:pt>
    <dgm:pt modelId="{965EAA66-3902-B443-AEBB-8519BBB9CA01}">
      <dgm:prSet phldrT="[Text]" custT="1"/>
      <dgm:spPr/>
      <dgm:t>
        <a:bodyPr/>
        <a:lstStyle/>
        <a:p>
          <a:r>
            <a:rPr lang="en-US" sz="1600" b="1" dirty="0"/>
            <a:t>Deeper Analysis (Modeling)</a:t>
          </a:r>
        </a:p>
      </dgm:t>
    </dgm:pt>
    <dgm:pt modelId="{F0C760C3-3889-5140-8C1A-1634AFB32EF8}" type="parTrans" cxnId="{00B309A2-09A0-7A4F-9F38-697668BF20F3}">
      <dgm:prSet/>
      <dgm:spPr/>
      <dgm:t>
        <a:bodyPr/>
        <a:lstStyle/>
        <a:p>
          <a:endParaRPr lang="en-US" sz="2000" b="1">
            <a:solidFill>
              <a:schemeClr val="tx1"/>
            </a:solidFill>
          </a:endParaRPr>
        </a:p>
      </dgm:t>
    </dgm:pt>
    <dgm:pt modelId="{99E6C032-361E-F24E-8D4C-3E317A554C40}" type="sibTrans" cxnId="{00B309A2-09A0-7A4F-9F38-697668BF20F3}">
      <dgm:prSet custT="1"/>
      <dgm:spPr/>
      <dgm:t>
        <a:bodyPr/>
        <a:lstStyle/>
        <a:p>
          <a:endParaRPr lang="en-US" sz="1050" b="1">
            <a:solidFill>
              <a:schemeClr val="tx1"/>
            </a:solidFill>
          </a:endParaRPr>
        </a:p>
      </dgm:t>
    </dgm:pt>
    <dgm:pt modelId="{D5AF8D00-30FD-9C4E-A2FB-6BA0BCECA016}">
      <dgm:prSet phldrT="[Text]" custT="1"/>
      <dgm:spPr/>
      <dgm:t>
        <a:bodyPr/>
        <a:lstStyle/>
        <a:p>
          <a:r>
            <a:rPr lang="en-US" sz="1600" b="1" dirty="0"/>
            <a:t>Store Data</a:t>
          </a:r>
        </a:p>
      </dgm:t>
    </dgm:pt>
    <dgm:pt modelId="{7000CB73-6A58-DB4B-8262-76D11653CA23}" type="parTrans" cxnId="{12CA12E0-9515-8E47-98AE-CC8EF39E411C}">
      <dgm:prSet/>
      <dgm:spPr/>
      <dgm:t>
        <a:bodyPr/>
        <a:lstStyle/>
        <a:p>
          <a:endParaRPr lang="en-US" sz="2000" b="1">
            <a:solidFill>
              <a:schemeClr val="tx1"/>
            </a:solidFill>
          </a:endParaRPr>
        </a:p>
      </dgm:t>
    </dgm:pt>
    <dgm:pt modelId="{C4725F26-C68B-4E48-9E1E-9D9205123D7A}" type="sibTrans" cxnId="{12CA12E0-9515-8E47-98AE-CC8EF39E411C}">
      <dgm:prSet custT="1"/>
      <dgm:spPr/>
      <dgm:t>
        <a:bodyPr/>
        <a:lstStyle/>
        <a:p>
          <a:endParaRPr lang="en-US" sz="1050" b="1">
            <a:solidFill>
              <a:schemeClr val="tx1"/>
            </a:solidFill>
          </a:endParaRPr>
        </a:p>
      </dgm:t>
    </dgm:pt>
    <dgm:pt modelId="{DCCF28E0-FA5B-564B-973C-F3DD103F36A8}">
      <dgm:prSet phldrT="[Text]" custT="1"/>
      <dgm:spPr/>
      <dgm:t>
        <a:bodyPr/>
        <a:lstStyle/>
        <a:p>
          <a:r>
            <a:rPr lang="en-US" sz="1600" b="1"/>
            <a:t>Evaluate</a:t>
          </a:r>
          <a:endParaRPr lang="en-US" sz="1600" b="1" dirty="0"/>
        </a:p>
      </dgm:t>
    </dgm:pt>
    <dgm:pt modelId="{56DCF930-E9B8-2C41-9BEB-14EDEAFFF6F5}" type="parTrans" cxnId="{6E887075-3309-3149-924D-ACB7C4AD719D}">
      <dgm:prSet/>
      <dgm:spPr/>
      <dgm:t>
        <a:bodyPr/>
        <a:lstStyle/>
        <a:p>
          <a:endParaRPr lang="en-US" sz="2400" b="1">
            <a:solidFill>
              <a:schemeClr val="tx1"/>
            </a:solidFill>
          </a:endParaRPr>
        </a:p>
      </dgm:t>
    </dgm:pt>
    <dgm:pt modelId="{55BF5C1E-1BB8-CD44-8ED8-F795DE29FE4C}" type="sibTrans" cxnId="{6E887075-3309-3149-924D-ACB7C4AD719D}">
      <dgm:prSet custT="1"/>
      <dgm:spPr/>
      <dgm:t>
        <a:bodyPr/>
        <a:lstStyle/>
        <a:p>
          <a:endParaRPr lang="en-US" sz="700" b="1">
            <a:solidFill>
              <a:schemeClr val="tx1"/>
            </a:solidFill>
          </a:endParaRPr>
        </a:p>
      </dgm:t>
    </dgm:pt>
    <dgm:pt modelId="{FE84B306-EEA9-4A49-94B6-54B3023CCD35}">
      <dgm:prSet phldrT="[Text]" custT="1"/>
      <dgm:spPr/>
      <dgm:t>
        <a:bodyPr/>
        <a:lstStyle/>
        <a:p>
          <a:r>
            <a:rPr lang="en-US" sz="1600" b="1" dirty="0"/>
            <a:t>Deploy and Maintain</a:t>
          </a:r>
        </a:p>
      </dgm:t>
    </dgm:pt>
    <dgm:pt modelId="{C01C1DC4-0089-C044-8702-1E919C719C89}" type="parTrans" cxnId="{94F10477-4663-334A-A5D7-44221ECD3D73}">
      <dgm:prSet/>
      <dgm:spPr/>
      <dgm:t>
        <a:bodyPr/>
        <a:lstStyle/>
        <a:p>
          <a:endParaRPr lang="en-US" sz="2400" b="1">
            <a:solidFill>
              <a:schemeClr val="tx1"/>
            </a:solidFill>
          </a:endParaRPr>
        </a:p>
      </dgm:t>
    </dgm:pt>
    <dgm:pt modelId="{43240E9F-F30D-E44A-8418-2A2174F86CC6}" type="sibTrans" cxnId="{94F10477-4663-334A-A5D7-44221ECD3D73}">
      <dgm:prSet custT="1"/>
      <dgm:spPr/>
      <dgm:t>
        <a:bodyPr/>
        <a:lstStyle/>
        <a:p>
          <a:endParaRPr lang="en-US" sz="700" b="1">
            <a:solidFill>
              <a:schemeClr val="tx1"/>
            </a:solidFill>
          </a:endParaRPr>
        </a:p>
      </dgm:t>
    </dgm:pt>
    <dgm:pt modelId="{88AD9256-4394-7B42-833F-432DDA0A4531}">
      <dgm:prSet phldrT="[Text]" custT="1"/>
      <dgm:spPr/>
      <dgm:t>
        <a:bodyPr/>
        <a:lstStyle/>
        <a:p>
          <a:r>
            <a:rPr lang="en-US" sz="1600" b="1" dirty="0"/>
            <a:t>Get Data</a:t>
          </a:r>
        </a:p>
      </dgm:t>
    </dgm:pt>
    <dgm:pt modelId="{72DC1036-A61A-9E48-81D2-BC4308A7A654}" type="parTrans" cxnId="{235DB43E-5868-904F-A0C6-CE8A2914E9B3}">
      <dgm:prSet/>
      <dgm:spPr/>
      <dgm:t>
        <a:bodyPr/>
        <a:lstStyle/>
        <a:p>
          <a:endParaRPr lang="en-US"/>
        </a:p>
      </dgm:t>
    </dgm:pt>
    <dgm:pt modelId="{CC4A3A8C-9DD7-8D44-A4CC-CF2675A60505}" type="sibTrans" cxnId="{235DB43E-5868-904F-A0C6-CE8A2914E9B3}">
      <dgm:prSet/>
      <dgm:spPr/>
      <dgm:t>
        <a:bodyPr/>
        <a:lstStyle/>
        <a:p>
          <a:endParaRPr lang="en-US"/>
        </a:p>
      </dgm:t>
    </dgm:pt>
    <dgm:pt modelId="{D8D524DD-8F0E-854E-8AE2-5B8C96ED5A61}">
      <dgm:prSet phldrT="[Text]" custT="1"/>
      <dgm:spPr/>
      <dgm:t>
        <a:bodyPr/>
        <a:lstStyle/>
        <a:p>
          <a:r>
            <a:rPr lang="en-US" sz="1600" b="1" dirty="0"/>
            <a:t>Link Data</a:t>
          </a:r>
        </a:p>
      </dgm:t>
    </dgm:pt>
    <dgm:pt modelId="{28BB04B6-C00E-9F42-8D20-779612D6A59E}" type="parTrans" cxnId="{BEA2FE15-2054-E04E-8CC2-696EAA3ABA92}">
      <dgm:prSet/>
      <dgm:spPr/>
      <dgm:t>
        <a:bodyPr/>
        <a:lstStyle/>
        <a:p>
          <a:endParaRPr lang="en-US"/>
        </a:p>
      </dgm:t>
    </dgm:pt>
    <dgm:pt modelId="{D8450E3D-95C8-774B-92A8-EC77307134CA}" type="sibTrans" cxnId="{BEA2FE15-2054-E04E-8CC2-696EAA3ABA92}">
      <dgm:prSet/>
      <dgm:spPr/>
      <dgm:t>
        <a:bodyPr/>
        <a:lstStyle/>
        <a:p>
          <a:endParaRPr lang="en-US"/>
        </a:p>
      </dgm:t>
    </dgm:pt>
    <dgm:pt modelId="{0429EBDF-F314-0B41-859B-E587807266B9}" type="pres">
      <dgm:prSet presAssocID="{3B8973F0-2F0B-BE4F-A039-5173CBF8CE26}" presName="diagram" presStyleCnt="0">
        <dgm:presLayoutVars>
          <dgm:dir/>
          <dgm:resizeHandles val="exact"/>
        </dgm:presLayoutVars>
      </dgm:prSet>
      <dgm:spPr/>
    </dgm:pt>
    <dgm:pt modelId="{543313F2-7CF7-DE45-B6E2-030DFD0DEDC6}" type="pres">
      <dgm:prSet presAssocID="{F02C9AE6-FE41-AD46-8274-AAD635B45771}" presName="node" presStyleLbl="node1" presStyleIdx="0" presStyleCnt="9">
        <dgm:presLayoutVars>
          <dgm:bulletEnabled val="1"/>
        </dgm:presLayoutVars>
      </dgm:prSet>
      <dgm:spPr/>
    </dgm:pt>
    <dgm:pt modelId="{155F34C5-B90A-3E4F-96CC-BBF53DB31BFA}" type="pres">
      <dgm:prSet presAssocID="{73CF9643-22CD-B24D-B3E1-E2E387316194}" presName="sibTrans" presStyleLbl="sibTrans2D1" presStyleIdx="0" presStyleCnt="8"/>
      <dgm:spPr/>
    </dgm:pt>
    <dgm:pt modelId="{0FE9000C-1FFD-3D4B-A417-ACD6FB87E309}" type="pres">
      <dgm:prSet presAssocID="{73CF9643-22CD-B24D-B3E1-E2E387316194}" presName="connectorText" presStyleLbl="sibTrans2D1" presStyleIdx="0" presStyleCnt="8"/>
      <dgm:spPr/>
    </dgm:pt>
    <dgm:pt modelId="{88323E7E-DF1F-C64B-AD64-134DC0ABA8FC}" type="pres">
      <dgm:prSet presAssocID="{88AD9256-4394-7B42-833F-432DDA0A4531}" presName="node" presStyleLbl="node1" presStyleIdx="1" presStyleCnt="9">
        <dgm:presLayoutVars>
          <dgm:bulletEnabled val="1"/>
        </dgm:presLayoutVars>
      </dgm:prSet>
      <dgm:spPr/>
    </dgm:pt>
    <dgm:pt modelId="{A4B3E483-E6AF-A041-8907-5DB134563E21}" type="pres">
      <dgm:prSet presAssocID="{CC4A3A8C-9DD7-8D44-A4CC-CF2675A60505}" presName="sibTrans" presStyleLbl="sibTrans2D1" presStyleIdx="1" presStyleCnt="8"/>
      <dgm:spPr/>
    </dgm:pt>
    <dgm:pt modelId="{67D403F1-AF94-9B4A-B8FC-1DEDFDFD0C8E}" type="pres">
      <dgm:prSet presAssocID="{CC4A3A8C-9DD7-8D44-A4CC-CF2675A60505}" presName="connectorText" presStyleLbl="sibTrans2D1" presStyleIdx="1" presStyleCnt="8"/>
      <dgm:spPr/>
    </dgm:pt>
    <dgm:pt modelId="{BE3CE8E3-B154-0A45-8DD6-44C4897BE7A1}" type="pres">
      <dgm:prSet presAssocID="{D5AF8D00-30FD-9C4E-A2FB-6BA0BCECA016}" presName="node" presStyleLbl="node1" presStyleIdx="2" presStyleCnt="9">
        <dgm:presLayoutVars>
          <dgm:bulletEnabled val="1"/>
        </dgm:presLayoutVars>
      </dgm:prSet>
      <dgm:spPr/>
    </dgm:pt>
    <dgm:pt modelId="{4BDDE39C-CCAF-DB45-B5E9-A3D9F1227FF1}" type="pres">
      <dgm:prSet presAssocID="{C4725F26-C68B-4E48-9E1E-9D9205123D7A}" presName="sibTrans" presStyleLbl="sibTrans2D1" presStyleIdx="2" presStyleCnt="8"/>
      <dgm:spPr/>
    </dgm:pt>
    <dgm:pt modelId="{C78F1AA9-F8E3-4B44-A4E9-53365C265856}" type="pres">
      <dgm:prSet presAssocID="{C4725F26-C68B-4E48-9E1E-9D9205123D7A}" presName="connectorText" presStyleLbl="sibTrans2D1" presStyleIdx="2" presStyleCnt="8"/>
      <dgm:spPr/>
    </dgm:pt>
    <dgm:pt modelId="{2D0009B4-CAE1-F645-AEBA-FA58B87B7C42}" type="pres">
      <dgm:prSet presAssocID="{D8D524DD-8F0E-854E-8AE2-5B8C96ED5A61}" presName="node" presStyleLbl="node1" presStyleIdx="3" presStyleCnt="9">
        <dgm:presLayoutVars>
          <dgm:bulletEnabled val="1"/>
        </dgm:presLayoutVars>
      </dgm:prSet>
      <dgm:spPr/>
    </dgm:pt>
    <dgm:pt modelId="{EC73A64E-1706-734E-A035-23C2D3C70124}" type="pres">
      <dgm:prSet presAssocID="{D8450E3D-95C8-774B-92A8-EC77307134CA}" presName="sibTrans" presStyleLbl="sibTrans2D1" presStyleIdx="3" presStyleCnt="8"/>
      <dgm:spPr/>
    </dgm:pt>
    <dgm:pt modelId="{940489C5-416A-774F-B0D1-275A33301DF7}" type="pres">
      <dgm:prSet presAssocID="{D8450E3D-95C8-774B-92A8-EC77307134CA}" presName="connectorText" presStyleLbl="sibTrans2D1" presStyleIdx="3" presStyleCnt="8"/>
      <dgm:spPr/>
    </dgm:pt>
    <dgm:pt modelId="{14F5D202-1C34-034F-AA68-F7898D5FBEB3}" type="pres">
      <dgm:prSet presAssocID="{C34689EB-E9B9-9540-A093-2ED3E7D6DF16}" presName="node" presStyleLbl="node1" presStyleIdx="4" presStyleCnt="9">
        <dgm:presLayoutVars>
          <dgm:bulletEnabled val="1"/>
        </dgm:presLayoutVars>
      </dgm:prSet>
      <dgm:spPr/>
    </dgm:pt>
    <dgm:pt modelId="{F1F8502D-CBF9-0447-A23A-94F318C7BC4C}" type="pres">
      <dgm:prSet presAssocID="{55015449-EBAE-1446-AA8E-CFF3DB5FFBC6}" presName="sibTrans" presStyleLbl="sibTrans2D1" presStyleIdx="4" presStyleCnt="8"/>
      <dgm:spPr/>
    </dgm:pt>
    <dgm:pt modelId="{D55316DD-A6A4-EB49-9E4D-0180A2CE67D0}" type="pres">
      <dgm:prSet presAssocID="{55015449-EBAE-1446-AA8E-CFF3DB5FFBC6}" presName="connectorText" presStyleLbl="sibTrans2D1" presStyleIdx="4" presStyleCnt="8"/>
      <dgm:spPr/>
    </dgm:pt>
    <dgm:pt modelId="{98FE28C1-4158-1B47-8E40-D50CA0F02DA5}" type="pres">
      <dgm:prSet presAssocID="{56EB3C6C-64A0-7F44-BD01-1020ACDDF527}" presName="node" presStyleLbl="node1" presStyleIdx="5" presStyleCnt="9">
        <dgm:presLayoutVars>
          <dgm:bulletEnabled val="1"/>
        </dgm:presLayoutVars>
      </dgm:prSet>
      <dgm:spPr/>
    </dgm:pt>
    <dgm:pt modelId="{3D3EB6BB-F80A-3549-9395-3786070686C4}" type="pres">
      <dgm:prSet presAssocID="{566B3B7C-D474-9F48-9F3B-D6F4419EBCF1}" presName="sibTrans" presStyleLbl="sibTrans2D1" presStyleIdx="5" presStyleCnt="8"/>
      <dgm:spPr/>
    </dgm:pt>
    <dgm:pt modelId="{8DD2532D-BEE3-9D4A-A1AE-E254DEB63A77}" type="pres">
      <dgm:prSet presAssocID="{566B3B7C-D474-9F48-9F3B-D6F4419EBCF1}" presName="connectorText" presStyleLbl="sibTrans2D1" presStyleIdx="5" presStyleCnt="8"/>
      <dgm:spPr/>
    </dgm:pt>
    <dgm:pt modelId="{3E62C04F-1FAA-3847-B99F-F53435CF3D9A}" type="pres">
      <dgm:prSet presAssocID="{965EAA66-3902-B443-AEBB-8519BBB9CA01}" presName="node" presStyleLbl="node1" presStyleIdx="6" presStyleCnt="9">
        <dgm:presLayoutVars>
          <dgm:bulletEnabled val="1"/>
        </dgm:presLayoutVars>
      </dgm:prSet>
      <dgm:spPr/>
    </dgm:pt>
    <dgm:pt modelId="{38898BEA-9284-D947-BAF2-42236F10A395}" type="pres">
      <dgm:prSet presAssocID="{99E6C032-361E-F24E-8D4C-3E317A554C40}" presName="sibTrans" presStyleLbl="sibTrans2D1" presStyleIdx="6" presStyleCnt="8"/>
      <dgm:spPr/>
    </dgm:pt>
    <dgm:pt modelId="{A99D6A02-DFD4-A848-AC74-B4368D4635C0}" type="pres">
      <dgm:prSet presAssocID="{99E6C032-361E-F24E-8D4C-3E317A554C40}" presName="connectorText" presStyleLbl="sibTrans2D1" presStyleIdx="6" presStyleCnt="8"/>
      <dgm:spPr/>
    </dgm:pt>
    <dgm:pt modelId="{BEE184A5-D4FD-5F44-93C1-4F56BB80C141}" type="pres">
      <dgm:prSet presAssocID="{DCCF28E0-FA5B-564B-973C-F3DD103F36A8}" presName="node" presStyleLbl="node1" presStyleIdx="7" presStyleCnt="9">
        <dgm:presLayoutVars>
          <dgm:bulletEnabled val="1"/>
        </dgm:presLayoutVars>
      </dgm:prSet>
      <dgm:spPr/>
    </dgm:pt>
    <dgm:pt modelId="{6F791A14-DB04-2746-9DD6-E691C3C2D70C}" type="pres">
      <dgm:prSet presAssocID="{55BF5C1E-1BB8-CD44-8ED8-F795DE29FE4C}" presName="sibTrans" presStyleLbl="sibTrans2D1" presStyleIdx="7" presStyleCnt="8"/>
      <dgm:spPr/>
    </dgm:pt>
    <dgm:pt modelId="{AD72E87E-DF55-F243-8CAE-F3E3516107AC}" type="pres">
      <dgm:prSet presAssocID="{55BF5C1E-1BB8-CD44-8ED8-F795DE29FE4C}" presName="connectorText" presStyleLbl="sibTrans2D1" presStyleIdx="7" presStyleCnt="8"/>
      <dgm:spPr/>
    </dgm:pt>
    <dgm:pt modelId="{E71CBCA6-0380-3144-839B-6CBA1C09AC61}" type="pres">
      <dgm:prSet presAssocID="{FE84B306-EEA9-4A49-94B6-54B3023CCD35}" presName="node" presStyleLbl="node1" presStyleIdx="8" presStyleCnt="9">
        <dgm:presLayoutVars>
          <dgm:bulletEnabled val="1"/>
        </dgm:presLayoutVars>
      </dgm:prSet>
      <dgm:spPr/>
    </dgm:pt>
  </dgm:ptLst>
  <dgm:cxnLst>
    <dgm:cxn modelId="{D4345C06-F5C6-0A44-9906-DD5FA9968438}" type="presOf" srcId="{3B8973F0-2F0B-BE4F-A039-5173CBF8CE26}" destId="{0429EBDF-F314-0B41-859B-E587807266B9}" srcOrd="0" destOrd="0" presId="urn:microsoft.com/office/officeart/2005/8/layout/process5"/>
    <dgm:cxn modelId="{8357C70F-F527-C44E-821B-98E5C1DC41E9}" type="presOf" srcId="{55BF5C1E-1BB8-CD44-8ED8-F795DE29FE4C}" destId="{AD72E87E-DF55-F243-8CAE-F3E3516107AC}" srcOrd="1" destOrd="0" presId="urn:microsoft.com/office/officeart/2005/8/layout/process5"/>
    <dgm:cxn modelId="{EA13C311-7112-1C4D-8FB3-B974CA2E2CE1}" type="presOf" srcId="{73CF9643-22CD-B24D-B3E1-E2E387316194}" destId="{155F34C5-B90A-3E4F-96CC-BBF53DB31BFA}" srcOrd="0" destOrd="0" presId="urn:microsoft.com/office/officeart/2005/8/layout/process5"/>
    <dgm:cxn modelId="{E6171315-1E00-C244-8135-BE9FBF8879A6}" type="presOf" srcId="{73CF9643-22CD-B24D-B3E1-E2E387316194}" destId="{0FE9000C-1FFD-3D4B-A417-ACD6FB87E309}" srcOrd="1" destOrd="0" presId="urn:microsoft.com/office/officeart/2005/8/layout/process5"/>
    <dgm:cxn modelId="{BEA2FE15-2054-E04E-8CC2-696EAA3ABA92}" srcId="{3B8973F0-2F0B-BE4F-A039-5173CBF8CE26}" destId="{D8D524DD-8F0E-854E-8AE2-5B8C96ED5A61}" srcOrd="3" destOrd="0" parTransId="{28BB04B6-C00E-9F42-8D20-779612D6A59E}" sibTransId="{D8450E3D-95C8-774B-92A8-EC77307134CA}"/>
    <dgm:cxn modelId="{93BB2B22-F644-844F-8242-CDD5D27413DA}" type="presOf" srcId="{D8D524DD-8F0E-854E-8AE2-5B8C96ED5A61}" destId="{2D0009B4-CAE1-F645-AEBA-FA58B87B7C42}" srcOrd="0" destOrd="0" presId="urn:microsoft.com/office/officeart/2005/8/layout/process5"/>
    <dgm:cxn modelId="{2D99352F-4862-5E42-9FA5-20856D5AEA47}" type="presOf" srcId="{C4725F26-C68B-4E48-9E1E-9D9205123D7A}" destId="{C78F1AA9-F8E3-4B44-A4E9-53365C265856}" srcOrd="1" destOrd="0" presId="urn:microsoft.com/office/officeart/2005/8/layout/process5"/>
    <dgm:cxn modelId="{38D6AB3C-5BB4-1D4F-836C-24531D1662EE}" type="presOf" srcId="{55015449-EBAE-1446-AA8E-CFF3DB5FFBC6}" destId="{F1F8502D-CBF9-0447-A23A-94F318C7BC4C}" srcOrd="0" destOrd="0" presId="urn:microsoft.com/office/officeart/2005/8/layout/process5"/>
    <dgm:cxn modelId="{235DB43E-5868-904F-A0C6-CE8A2914E9B3}" srcId="{3B8973F0-2F0B-BE4F-A039-5173CBF8CE26}" destId="{88AD9256-4394-7B42-833F-432DDA0A4531}" srcOrd="1" destOrd="0" parTransId="{72DC1036-A61A-9E48-81D2-BC4308A7A654}" sibTransId="{CC4A3A8C-9DD7-8D44-A4CC-CF2675A60505}"/>
    <dgm:cxn modelId="{6D0E5A49-B85E-6E4C-B9CE-3521B479909C}" srcId="{3B8973F0-2F0B-BE4F-A039-5173CBF8CE26}" destId="{F02C9AE6-FE41-AD46-8274-AAD635B45771}" srcOrd="0" destOrd="0" parTransId="{BA2E8464-F1B1-BE4D-9B09-CF722FF0A2D7}" sibTransId="{73CF9643-22CD-B24D-B3E1-E2E387316194}"/>
    <dgm:cxn modelId="{ABD98B53-DA1A-5D4D-91F1-8B3B98B9CF12}" srcId="{3B8973F0-2F0B-BE4F-A039-5173CBF8CE26}" destId="{56EB3C6C-64A0-7F44-BD01-1020ACDDF527}" srcOrd="5" destOrd="0" parTransId="{5A1EF3E3-ED6C-4C49-A7AC-384F17A11658}" sibTransId="{566B3B7C-D474-9F48-9F3B-D6F4419EBCF1}"/>
    <dgm:cxn modelId="{E0507E55-E3E4-8046-88AA-2A06597EA124}" type="presOf" srcId="{DCCF28E0-FA5B-564B-973C-F3DD103F36A8}" destId="{BEE184A5-D4FD-5F44-93C1-4F56BB80C141}" srcOrd="0" destOrd="0" presId="urn:microsoft.com/office/officeart/2005/8/layout/process5"/>
    <dgm:cxn modelId="{385CB05B-9504-0147-8A4F-8B01DAA03047}" type="presOf" srcId="{88AD9256-4394-7B42-833F-432DDA0A4531}" destId="{88323E7E-DF1F-C64B-AD64-134DC0ABA8FC}" srcOrd="0" destOrd="0" presId="urn:microsoft.com/office/officeart/2005/8/layout/process5"/>
    <dgm:cxn modelId="{DAC0A75F-7CDB-3D48-BA9D-D08F10E749B1}" type="presOf" srcId="{D8450E3D-95C8-774B-92A8-EC77307134CA}" destId="{EC73A64E-1706-734E-A035-23C2D3C70124}" srcOrd="0" destOrd="0" presId="urn:microsoft.com/office/officeart/2005/8/layout/process5"/>
    <dgm:cxn modelId="{651DBC6A-646B-9742-BF18-E09081722F55}" type="presOf" srcId="{99E6C032-361E-F24E-8D4C-3E317A554C40}" destId="{A99D6A02-DFD4-A848-AC74-B4368D4635C0}" srcOrd="1" destOrd="0" presId="urn:microsoft.com/office/officeart/2005/8/layout/process5"/>
    <dgm:cxn modelId="{C4E03C6D-B2EA-484D-9FA2-AA3B562D5C1B}" type="presOf" srcId="{566B3B7C-D474-9F48-9F3B-D6F4419EBCF1}" destId="{3D3EB6BB-F80A-3549-9395-3786070686C4}" srcOrd="0" destOrd="0" presId="urn:microsoft.com/office/officeart/2005/8/layout/process5"/>
    <dgm:cxn modelId="{1426D96F-FBF8-604C-9BC9-91385F8D8583}" type="presOf" srcId="{CC4A3A8C-9DD7-8D44-A4CC-CF2675A60505}" destId="{67D403F1-AF94-9B4A-B8FC-1DEDFDFD0C8E}" srcOrd="1" destOrd="0" presId="urn:microsoft.com/office/officeart/2005/8/layout/process5"/>
    <dgm:cxn modelId="{6E887075-3309-3149-924D-ACB7C4AD719D}" srcId="{3B8973F0-2F0B-BE4F-A039-5173CBF8CE26}" destId="{DCCF28E0-FA5B-564B-973C-F3DD103F36A8}" srcOrd="7" destOrd="0" parTransId="{56DCF930-E9B8-2C41-9BEB-14EDEAFFF6F5}" sibTransId="{55BF5C1E-1BB8-CD44-8ED8-F795DE29FE4C}"/>
    <dgm:cxn modelId="{94F10477-4663-334A-A5D7-44221ECD3D73}" srcId="{3B8973F0-2F0B-BE4F-A039-5173CBF8CE26}" destId="{FE84B306-EEA9-4A49-94B6-54B3023CCD35}" srcOrd="8" destOrd="0" parTransId="{C01C1DC4-0089-C044-8702-1E919C719C89}" sibTransId="{43240E9F-F30D-E44A-8418-2A2174F86CC6}"/>
    <dgm:cxn modelId="{ACBFD090-BF9B-8540-82D0-E54299C7EC6E}" type="presOf" srcId="{D5AF8D00-30FD-9C4E-A2FB-6BA0BCECA016}" destId="{BE3CE8E3-B154-0A45-8DD6-44C4897BE7A1}" srcOrd="0" destOrd="0" presId="urn:microsoft.com/office/officeart/2005/8/layout/process5"/>
    <dgm:cxn modelId="{0AF0F592-D0A5-2448-8934-C5F73F4AB2EB}" type="presOf" srcId="{99E6C032-361E-F24E-8D4C-3E317A554C40}" destId="{38898BEA-9284-D947-BAF2-42236F10A395}" srcOrd="0" destOrd="0" presId="urn:microsoft.com/office/officeart/2005/8/layout/process5"/>
    <dgm:cxn modelId="{9CE60393-377C-B546-B450-4646CA194821}" type="presOf" srcId="{C34689EB-E9B9-9540-A093-2ED3E7D6DF16}" destId="{14F5D202-1C34-034F-AA68-F7898D5FBEB3}" srcOrd="0" destOrd="0" presId="urn:microsoft.com/office/officeart/2005/8/layout/process5"/>
    <dgm:cxn modelId="{483BD39D-4FCF-B849-A878-ED1570F71284}" type="presOf" srcId="{965EAA66-3902-B443-AEBB-8519BBB9CA01}" destId="{3E62C04F-1FAA-3847-B99F-F53435CF3D9A}" srcOrd="0" destOrd="0" presId="urn:microsoft.com/office/officeart/2005/8/layout/process5"/>
    <dgm:cxn modelId="{00B309A2-09A0-7A4F-9F38-697668BF20F3}" srcId="{3B8973F0-2F0B-BE4F-A039-5173CBF8CE26}" destId="{965EAA66-3902-B443-AEBB-8519BBB9CA01}" srcOrd="6" destOrd="0" parTransId="{F0C760C3-3889-5140-8C1A-1634AFB32EF8}" sibTransId="{99E6C032-361E-F24E-8D4C-3E317A554C40}"/>
    <dgm:cxn modelId="{D684B3A6-FDA2-E841-B542-F29BB762108D}" type="presOf" srcId="{56EB3C6C-64A0-7F44-BD01-1020ACDDF527}" destId="{98FE28C1-4158-1B47-8E40-D50CA0F02DA5}" srcOrd="0" destOrd="0" presId="urn:microsoft.com/office/officeart/2005/8/layout/process5"/>
    <dgm:cxn modelId="{9FA004C4-A796-BE4E-8955-43E51398C177}" type="presOf" srcId="{F02C9AE6-FE41-AD46-8274-AAD635B45771}" destId="{543313F2-7CF7-DE45-B6E2-030DFD0DEDC6}" srcOrd="0" destOrd="0" presId="urn:microsoft.com/office/officeart/2005/8/layout/process5"/>
    <dgm:cxn modelId="{1B00C4C4-AFBB-B44B-8243-892DF1B7AEEB}" type="presOf" srcId="{FE84B306-EEA9-4A49-94B6-54B3023CCD35}" destId="{E71CBCA6-0380-3144-839B-6CBA1C09AC61}" srcOrd="0" destOrd="0" presId="urn:microsoft.com/office/officeart/2005/8/layout/process5"/>
    <dgm:cxn modelId="{13311AC8-76A0-A647-83DA-10D9C74255E6}" type="presOf" srcId="{CC4A3A8C-9DD7-8D44-A4CC-CF2675A60505}" destId="{A4B3E483-E6AF-A041-8907-5DB134563E21}" srcOrd="0" destOrd="0" presId="urn:microsoft.com/office/officeart/2005/8/layout/process5"/>
    <dgm:cxn modelId="{0E08F0CE-A5DB-234E-80F3-A58775EFF243}" srcId="{3B8973F0-2F0B-BE4F-A039-5173CBF8CE26}" destId="{C34689EB-E9B9-9540-A093-2ED3E7D6DF16}" srcOrd="4" destOrd="0" parTransId="{167FCDF6-8131-DD45-ABB7-BAA5DD600B35}" sibTransId="{55015449-EBAE-1446-AA8E-CFF3DB5FFBC6}"/>
    <dgm:cxn modelId="{99C9B6D3-8C9C-7941-B08B-E27DE3DCCA40}" type="presOf" srcId="{566B3B7C-D474-9F48-9F3B-D6F4419EBCF1}" destId="{8DD2532D-BEE3-9D4A-A1AE-E254DEB63A77}" srcOrd="1" destOrd="0" presId="urn:microsoft.com/office/officeart/2005/8/layout/process5"/>
    <dgm:cxn modelId="{6ED712D9-1A13-4F43-9970-39015709A872}" type="presOf" srcId="{D8450E3D-95C8-774B-92A8-EC77307134CA}" destId="{940489C5-416A-774F-B0D1-275A33301DF7}" srcOrd="1" destOrd="0" presId="urn:microsoft.com/office/officeart/2005/8/layout/process5"/>
    <dgm:cxn modelId="{7A5E9FDC-6699-654C-9170-E4616B0E2B15}" type="presOf" srcId="{55015449-EBAE-1446-AA8E-CFF3DB5FFBC6}" destId="{D55316DD-A6A4-EB49-9E4D-0180A2CE67D0}" srcOrd="1" destOrd="0" presId="urn:microsoft.com/office/officeart/2005/8/layout/process5"/>
    <dgm:cxn modelId="{E62AEFDC-FD47-8D4F-881D-D1E6A1788EE5}" type="presOf" srcId="{C4725F26-C68B-4E48-9E1E-9D9205123D7A}" destId="{4BDDE39C-CCAF-DB45-B5E9-A3D9F1227FF1}" srcOrd="0" destOrd="0" presId="urn:microsoft.com/office/officeart/2005/8/layout/process5"/>
    <dgm:cxn modelId="{12CA12E0-9515-8E47-98AE-CC8EF39E411C}" srcId="{3B8973F0-2F0B-BE4F-A039-5173CBF8CE26}" destId="{D5AF8D00-30FD-9C4E-A2FB-6BA0BCECA016}" srcOrd="2" destOrd="0" parTransId="{7000CB73-6A58-DB4B-8262-76D11653CA23}" sibTransId="{C4725F26-C68B-4E48-9E1E-9D9205123D7A}"/>
    <dgm:cxn modelId="{3162EDEE-3622-584C-81E9-6B4132A9AFD9}" type="presOf" srcId="{55BF5C1E-1BB8-CD44-8ED8-F795DE29FE4C}" destId="{6F791A14-DB04-2746-9DD6-E691C3C2D70C}" srcOrd="0" destOrd="0" presId="urn:microsoft.com/office/officeart/2005/8/layout/process5"/>
    <dgm:cxn modelId="{64672FAE-EDB4-F140-9EAA-8003F2AACFFA}" type="presParOf" srcId="{0429EBDF-F314-0B41-859B-E587807266B9}" destId="{543313F2-7CF7-DE45-B6E2-030DFD0DEDC6}" srcOrd="0" destOrd="0" presId="urn:microsoft.com/office/officeart/2005/8/layout/process5"/>
    <dgm:cxn modelId="{99C804C7-4D94-F04B-B4D8-91E99E384FB5}" type="presParOf" srcId="{0429EBDF-F314-0B41-859B-E587807266B9}" destId="{155F34C5-B90A-3E4F-96CC-BBF53DB31BFA}" srcOrd="1" destOrd="0" presId="urn:microsoft.com/office/officeart/2005/8/layout/process5"/>
    <dgm:cxn modelId="{BB961FA0-8884-7C4F-97E0-6A0FFFA4A476}" type="presParOf" srcId="{155F34C5-B90A-3E4F-96CC-BBF53DB31BFA}" destId="{0FE9000C-1FFD-3D4B-A417-ACD6FB87E309}" srcOrd="0" destOrd="0" presId="urn:microsoft.com/office/officeart/2005/8/layout/process5"/>
    <dgm:cxn modelId="{89237C29-8A6D-7A44-A0D9-B9FFE2B97590}" type="presParOf" srcId="{0429EBDF-F314-0B41-859B-E587807266B9}" destId="{88323E7E-DF1F-C64B-AD64-134DC0ABA8FC}" srcOrd="2" destOrd="0" presId="urn:microsoft.com/office/officeart/2005/8/layout/process5"/>
    <dgm:cxn modelId="{27D1DC46-418F-E948-888A-8449361B180C}" type="presParOf" srcId="{0429EBDF-F314-0B41-859B-E587807266B9}" destId="{A4B3E483-E6AF-A041-8907-5DB134563E21}" srcOrd="3" destOrd="0" presId="urn:microsoft.com/office/officeart/2005/8/layout/process5"/>
    <dgm:cxn modelId="{59CCE9C8-A0D5-644C-80C4-FDDEDAF523F2}" type="presParOf" srcId="{A4B3E483-E6AF-A041-8907-5DB134563E21}" destId="{67D403F1-AF94-9B4A-B8FC-1DEDFDFD0C8E}" srcOrd="0" destOrd="0" presId="urn:microsoft.com/office/officeart/2005/8/layout/process5"/>
    <dgm:cxn modelId="{2C51609C-0BE8-0048-9A31-E43D84C40B0B}" type="presParOf" srcId="{0429EBDF-F314-0B41-859B-E587807266B9}" destId="{BE3CE8E3-B154-0A45-8DD6-44C4897BE7A1}" srcOrd="4" destOrd="0" presId="urn:microsoft.com/office/officeart/2005/8/layout/process5"/>
    <dgm:cxn modelId="{844E1907-9195-D041-BC1D-FD22CB28A0B2}" type="presParOf" srcId="{0429EBDF-F314-0B41-859B-E587807266B9}" destId="{4BDDE39C-CCAF-DB45-B5E9-A3D9F1227FF1}" srcOrd="5" destOrd="0" presId="urn:microsoft.com/office/officeart/2005/8/layout/process5"/>
    <dgm:cxn modelId="{487210C6-A652-4548-8582-1CB085CCD01E}" type="presParOf" srcId="{4BDDE39C-CCAF-DB45-B5E9-A3D9F1227FF1}" destId="{C78F1AA9-F8E3-4B44-A4E9-53365C265856}" srcOrd="0" destOrd="0" presId="urn:microsoft.com/office/officeart/2005/8/layout/process5"/>
    <dgm:cxn modelId="{9DDF9F00-6560-9041-B907-3C51495F825B}" type="presParOf" srcId="{0429EBDF-F314-0B41-859B-E587807266B9}" destId="{2D0009B4-CAE1-F645-AEBA-FA58B87B7C42}" srcOrd="6" destOrd="0" presId="urn:microsoft.com/office/officeart/2005/8/layout/process5"/>
    <dgm:cxn modelId="{047297D7-99B6-C04D-9EDA-4618D1FC42FB}" type="presParOf" srcId="{0429EBDF-F314-0B41-859B-E587807266B9}" destId="{EC73A64E-1706-734E-A035-23C2D3C70124}" srcOrd="7" destOrd="0" presId="urn:microsoft.com/office/officeart/2005/8/layout/process5"/>
    <dgm:cxn modelId="{34FD3CA9-4E2B-644E-B5B9-8750DFF0F3A3}" type="presParOf" srcId="{EC73A64E-1706-734E-A035-23C2D3C70124}" destId="{940489C5-416A-774F-B0D1-275A33301DF7}" srcOrd="0" destOrd="0" presId="urn:microsoft.com/office/officeart/2005/8/layout/process5"/>
    <dgm:cxn modelId="{B5521430-30EE-0140-9FF3-0177F8A291EF}" type="presParOf" srcId="{0429EBDF-F314-0B41-859B-E587807266B9}" destId="{14F5D202-1C34-034F-AA68-F7898D5FBEB3}" srcOrd="8" destOrd="0" presId="urn:microsoft.com/office/officeart/2005/8/layout/process5"/>
    <dgm:cxn modelId="{EBBB1848-3086-774F-B546-9905B0848604}" type="presParOf" srcId="{0429EBDF-F314-0B41-859B-E587807266B9}" destId="{F1F8502D-CBF9-0447-A23A-94F318C7BC4C}" srcOrd="9" destOrd="0" presId="urn:microsoft.com/office/officeart/2005/8/layout/process5"/>
    <dgm:cxn modelId="{7F6AA124-CA90-CD4D-AAFF-BE53F460C24C}" type="presParOf" srcId="{F1F8502D-CBF9-0447-A23A-94F318C7BC4C}" destId="{D55316DD-A6A4-EB49-9E4D-0180A2CE67D0}" srcOrd="0" destOrd="0" presId="urn:microsoft.com/office/officeart/2005/8/layout/process5"/>
    <dgm:cxn modelId="{307FCE46-2468-4F47-AFD5-7FB261A07F42}" type="presParOf" srcId="{0429EBDF-F314-0B41-859B-E587807266B9}" destId="{98FE28C1-4158-1B47-8E40-D50CA0F02DA5}" srcOrd="10" destOrd="0" presId="urn:microsoft.com/office/officeart/2005/8/layout/process5"/>
    <dgm:cxn modelId="{3F4A398A-06E5-094F-8AF5-0602777209FC}" type="presParOf" srcId="{0429EBDF-F314-0B41-859B-E587807266B9}" destId="{3D3EB6BB-F80A-3549-9395-3786070686C4}" srcOrd="11" destOrd="0" presId="urn:microsoft.com/office/officeart/2005/8/layout/process5"/>
    <dgm:cxn modelId="{9F44C424-F71A-2540-942F-E07E054072E4}" type="presParOf" srcId="{3D3EB6BB-F80A-3549-9395-3786070686C4}" destId="{8DD2532D-BEE3-9D4A-A1AE-E254DEB63A77}" srcOrd="0" destOrd="0" presId="urn:microsoft.com/office/officeart/2005/8/layout/process5"/>
    <dgm:cxn modelId="{AA1E62A0-C8F5-3F4C-9CEB-BE7EB38B53C5}" type="presParOf" srcId="{0429EBDF-F314-0B41-859B-E587807266B9}" destId="{3E62C04F-1FAA-3847-B99F-F53435CF3D9A}" srcOrd="12" destOrd="0" presId="urn:microsoft.com/office/officeart/2005/8/layout/process5"/>
    <dgm:cxn modelId="{75EF91B7-0EBC-4442-9699-7935483BFD82}" type="presParOf" srcId="{0429EBDF-F314-0B41-859B-E587807266B9}" destId="{38898BEA-9284-D947-BAF2-42236F10A395}" srcOrd="13" destOrd="0" presId="urn:microsoft.com/office/officeart/2005/8/layout/process5"/>
    <dgm:cxn modelId="{1AA78138-BD87-104E-A25F-A008BC25EBBF}" type="presParOf" srcId="{38898BEA-9284-D947-BAF2-42236F10A395}" destId="{A99D6A02-DFD4-A848-AC74-B4368D4635C0}" srcOrd="0" destOrd="0" presId="urn:microsoft.com/office/officeart/2005/8/layout/process5"/>
    <dgm:cxn modelId="{682D041E-4BDB-1840-B38C-FE72A82ADF67}" type="presParOf" srcId="{0429EBDF-F314-0B41-859B-E587807266B9}" destId="{BEE184A5-D4FD-5F44-93C1-4F56BB80C141}" srcOrd="14" destOrd="0" presId="urn:microsoft.com/office/officeart/2005/8/layout/process5"/>
    <dgm:cxn modelId="{AD24CFB4-FEE8-2C43-B197-A95C938FA609}" type="presParOf" srcId="{0429EBDF-F314-0B41-859B-E587807266B9}" destId="{6F791A14-DB04-2746-9DD6-E691C3C2D70C}" srcOrd="15" destOrd="0" presId="urn:microsoft.com/office/officeart/2005/8/layout/process5"/>
    <dgm:cxn modelId="{2D31D908-08E8-534A-86DF-CF3523686C4C}" type="presParOf" srcId="{6F791A14-DB04-2746-9DD6-E691C3C2D70C}" destId="{AD72E87E-DF55-F243-8CAE-F3E3516107AC}" srcOrd="0" destOrd="0" presId="urn:microsoft.com/office/officeart/2005/8/layout/process5"/>
    <dgm:cxn modelId="{75859789-C3AF-9146-8118-B46D203B17DC}" type="presParOf" srcId="{0429EBDF-F314-0B41-859B-E587807266B9}" destId="{E71CBCA6-0380-3144-839B-6CBA1C09AC61}" srcOrd="16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61138D-5637-D248-8A64-7A84BE211FCC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7EB87D-AB32-A940-A9C4-9C4DFCADFA9D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sz="1800" b="1" dirty="0"/>
            <a:t># of Previous Spells</a:t>
          </a:r>
        </a:p>
      </dgm:t>
    </dgm:pt>
    <dgm:pt modelId="{44991ED2-7027-BE4C-9674-0CCEF8D0E997}" type="parTrans" cxnId="{DD900CA6-04A4-114E-9304-D7371AD3C1C8}">
      <dgm:prSet/>
      <dgm:spPr/>
      <dgm:t>
        <a:bodyPr/>
        <a:lstStyle/>
        <a:p>
          <a:endParaRPr lang="en-US" sz="2400"/>
        </a:p>
      </dgm:t>
    </dgm:pt>
    <dgm:pt modelId="{1B413EA7-4366-6B46-B7DE-C00D1F52F98D}" type="sibTrans" cxnId="{DD900CA6-04A4-114E-9304-D7371AD3C1C8}">
      <dgm:prSet/>
      <dgm:spPr/>
      <dgm:t>
        <a:bodyPr/>
        <a:lstStyle/>
        <a:p>
          <a:endParaRPr lang="en-US" sz="2400"/>
        </a:p>
      </dgm:t>
    </dgm:pt>
    <dgm:pt modelId="{670F5661-48FF-F34B-9E6A-0160615DDCFA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1800" dirty="0"/>
            <a:t>Average length of Spell</a:t>
          </a:r>
        </a:p>
      </dgm:t>
    </dgm:pt>
    <dgm:pt modelId="{D7F4AA40-AE88-9E48-B5DB-6D32A16B09BF}" type="parTrans" cxnId="{C196383B-95BB-4945-975C-7E49CD4C8931}">
      <dgm:prSet/>
      <dgm:spPr/>
      <dgm:t>
        <a:bodyPr/>
        <a:lstStyle/>
        <a:p>
          <a:endParaRPr lang="en-US" sz="2400"/>
        </a:p>
      </dgm:t>
    </dgm:pt>
    <dgm:pt modelId="{040B3B8A-5FD4-F043-AB98-5270131D11AC}" type="sibTrans" cxnId="{C196383B-95BB-4945-975C-7E49CD4C8931}">
      <dgm:prSet/>
      <dgm:spPr/>
      <dgm:t>
        <a:bodyPr/>
        <a:lstStyle/>
        <a:p>
          <a:endParaRPr lang="en-US" sz="2400"/>
        </a:p>
      </dgm:t>
    </dgm:pt>
    <dgm:pt modelId="{80A0CF39-1327-6640-BAFA-AA2CD62F51FC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en-US" sz="1800" dirty="0"/>
            <a:t>Class: Negative</a:t>
          </a:r>
          <a:br>
            <a:rPr lang="en-US" sz="1800" dirty="0"/>
          </a:br>
          <a:r>
            <a:rPr lang="en-US" sz="1800" dirty="0" err="1"/>
            <a:t>prob</a:t>
          </a:r>
          <a:r>
            <a:rPr lang="en-US" sz="1800" dirty="0"/>
            <a:t> = 2/100</a:t>
          </a:r>
        </a:p>
      </dgm:t>
    </dgm:pt>
    <dgm:pt modelId="{66B71DE7-1DBF-1844-9129-D775235655CA}" type="parTrans" cxnId="{6DA01C0D-7B49-D94E-9E18-667ED1462C22}">
      <dgm:prSet/>
      <dgm:spPr/>
      <dgm:t>
        <a:bodyPr/>
        <a:lstStyle/>
        <a:p>
          <a:endParaRPr lang="en-US" sz="2400"/>
        </a:p>
      </dgm:t>
    </dgm:pt>
    <dgm:pt modelId="{D461EF9E-81BE-8C4E-854A-0228B06D296D}" type="sibTrans" cxnId="{6DA01C0D-7B49-D94E-9E18-667ED1462C22}">
      <dgm:prSet/>
      <dgm:spPr/>
      <dgm:t>
        <a:bodyPr/>
        <a:lstStyle/>
        <a:p>
          <a:endParaRPr lang="en-US" sz="2400"/>
        </a:p>
      </dgm:t>
    </dgm:pt>
    <dgm:pt modelId="{78D54500-26D0-A345-8D41-55CEEA01891E}">
      <dgm:prSet phldrT="[Text]" custT="1"/>
      <dgm:spPr>
        <a:solidFill>
          <a:srgbClr val="E60002">
            <a:alpha val="21176"/>
          </a:srgbClr>
        </a:solidFill>
      </dgm:spPr>
      <dgm:t>
        <a:bodyPr/>
        <a:lstStyle/>
        <a:p>
          <a:r>
            <a:rPr lang="en-US" sz="1800" dirty="0"/>
            <a:t>Class: Positive</a:t>
          </a:r>
          <a:br>
            <a:rPr lang="en-US" sz="1800" dirty="0"/>
          </a:br>
          <a:r>
            <a:rPr lang="en-US" sz="1800" dirty="0" err="1"/>
            <a:t>prob</a:t>
          </a:r>
          <a:r>
            <a:rPr lang="en-US" sz="1800" dirty="0"/>
            <a:t> = 32/50</a:t>
          </a:r>
        </a:p>
      </dgm:t>
    </dgm:pt>
    <dgm:pt modelId="{87F8A386-3018-E44B-9BF0-E64736EB5845}" type="parTrans" cxnId="{4EA18F46-1DCC-3444-80CA-D30D81BB3E45}">
      <dgm:prSet/>
      <dgm:spPr/>
      <dgm:t>
        <a:bodyPr/>
        <a:lstStyle/>
        <a:p>
          <a:endParaRPr lang="en-US" sz="2400"/>
        </a:p>
      </dgm:t>
    </dgm:pt>
    <dgm:pt modelId="{0D6C0523-54C3-0943-ACC8-EFD7B6FC816D}" type="sibTrans" cxnId="{4EA18F46-1DCC-3444-80CA-D30D81BB3E45}">
      <dgm:prSet/>
      <dgm:spPr/>
      <dgm:t>
        <a:bodyPr/>
        <a:lstStyle/>
        <a:p>
          <a:endParaRPr lang="en-US" sz="2400"/>
        </a:p>
      </dgm:t>
    </dgm:pt>
    <dgm:pt modelId="{84B1D76E-121A-C142-9D44-9E797A3D5AF5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1800" dirty="0"/>
            <a:t>Average length of Spell</a:t>
          </a:r>
        </a:p>
      </dgm:t>
    </dgm:pt>
    <dgm:pt modelId="{6C15D42B-6061-6249-9469-1115F838E93C}" type="parTrans" cxnId="{45B666FA-9EBF-B445-87A1-6B3F10ADE543}">
      <dgm:prSet/>
      <dgm:spPr/>
      <dgm:t>
        <a:bodyPr/>
        <a:lstStyle/>
        <a:p>
          <a:endParaRPr lang="en-US" sz="2400"/>
        </a:p>
      </dgm:t>
    </dgm:pt>
    <dgm:pt modelId="{9BD86ACE-AD47-DD48-B600-2822F09C3EF7}" type="sibTrans" cxnId="{45B666FA-9EBF-B445-87A1-6B3F10ADE543}">
      <dgm:prSet/>
      <dgm:spPr/>
      <dgm:t>
        <a:bodyPr/>
        <a:lstStyle/>
        <a:p>
          <a:endParaRPr lang="en-US" sz="2400"/>
        </a:p>
      </dgm:t>
    </dgm:pt>
    <dgm:pt modelId="{6FA10834-89D5-424A-AFA2-CCEDEDD85AC7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accent3">
            <a:lumMod val="20000"/>
            <a:lumOff val="80000"/>
          </a:schemeClr>
        </a:solidFill>
      </dgm:spPr>
      <dgm:t>
        <a:bodyPr/>
        <a:lstStyle/>
        <a:p>
          <a:r>
            <a:rPr lang="en-US" sz="1800" dirty="0"/>
            <a:t>Class: Negative</a:t>
          </a:r>
          <a:br>
            <a:rPr lang="en-US" sz="1800" dirty="0"/>
          </a:br>
          <a:r>
            <a:rPr lang="en-US" sz="1800" dirty="0" err="1"/>
            <a:t>prob</a:t>
          </a:r>
          <a:r>
            <a:rPr lang="en-US" sz="1800" dirty="0"/>
            <a:t> = 18/60</a:t>
          </a:r>
        </a:p>
      </dgm:t>
    </dgm:pt>
    <dgm:pt modelId="{A9383F72-F0B6-E34B-86D4-B8801039C5FD}" type="parTrans" cxnId="{27B48968-714B-1C41-89DC-0CCA0968ED65}">
      <dgm:prSet/>
      <dgm:spPr/>
      <dgm:t>
        <a:bodyPr/>
        <a:lstStyle/>
        <a:p>
          <a:endParaRPr lang="en-US" sz="2400"/>
        </a:p>
      </dgm:t>
    </dgm:pt>
    <dgm:pt modelId="{E8785AA6-E807-B247-A3B0-39B1479EB2AD}" type="sibTrans" cxnId="{27B48968-714B-1C41-89DC-0CCA0968ED65}">
      <dgm:prSet/>
      <dgm:spPr/>
      <dgm:t>
        <a:bodyPr/>
        <a:lstStyle/>
        <a:p>
          <a:endParaRPr lang="en-US" sz="2400"/>
        </a:p>
      </dgm:t>
    </dgm:pt>
    <dgm:pt modelId="{99DDBFB0-1ABD-2042-BFA3-5F64E9A8FDA1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sz="1800" dirty="0"/>
            <a:t>Class: Positive</a:t>
          </a:r>
          <a:br>
            <a:rPr lang="en-US" sz="1800" dirty="0"/>
          </a:br>
          <a:r>
            <a:rPr lang="en-US" sz="1800" dirty="0" err="1"/>
            <a:t>prob</a:t>
          </a:r>
          <a:r>
            <a:rPr lang="en-US" sz="1800" dirty="0"/>
            <a:t> = 84/120</a:t>
          </a:r>
        </a:p>
      </dgm:t>
    </dgm:pt>
    <dgm:pt modelId="{0CC0E86D-1251-6F45-8E78-6D36F23E90BB}" type="parTrans" cxnId="{EA66285B-56E8-F444-A08C-3CC6297670A9}">
      <dgm:prSet/>
      <dgm:spPr/>
      <dgm:t>
        <a:bodyPr/>
        <a:lstStyle/>
        <a:p>
          <a:endParaRPr lang="en-US" sz="2400"/>
        </a:p>
      </dgm:t>
    </dgm:pt>
    <dgm:pt modelId="{1E54DFE6-6583-B249-92C7-62D95D27DAB7}" type="sibTrans" cxnId="{EA66285B-56E8-F444-A08C-3CC6297670A9}">
      <dgm:prSet/>
      <dgm:spPr/>
      <dgm:t>
        <a:bodyPr/>
        <a:lstStyle/>
        <a:p>
          <a:endParaRPr lang="en-US" sz="2400"/>
        </a:p>
      </dgm:t>
    </dgm:pt>
    <dgm:pt modelId="{D7874ACB-59C6-F04C-A660-017FF0CB8A2F}" type="pres">
      <dgm:prSet presAssocID="{F061138D-5637-D248-8A64-7A84BE211FC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BCF01D4-D57F-BE45-B7F8-F7EC6A9287D5}" type="pres">
      <dgm:prSet presAssocID="{4C7EB87D-AB32-A940-A9C4-9C4DFCADFA9D}" presName="hierRoot1" presStyleCnt="0"/>
      <dgm:spPr/>
    </dgm:pt>
    <dgm:pt modelId="{02A0DC2C-6197-B54A-84B9-FADDB20AF449}" type="pres">
      <dgm:prSet presAssocID="{4C7EB87D-AB32-A940-A9C4-9C4DFCADFA9D}" presName="composite" presStyleCnt="0"/>
      <dgm:spPr/>
    </dgm:pt>
    <dgm:pt modelId="{92079228-A676-D249-B5D3-B4E74982FF22}" type="pres">
      <dgm:prSet presAssocID="{4C7EB87D-AB32-A940-A9C4-9C4DFCADFA9D}" presName="background" presStyleLbl="node0" presStyleIdx="0" presStyleCnt="1"/>
      <dgm:spPr>
        <a:noFill/>
      </dgm:spPr>
    </dgm:pt>
    <dgm:pt modelId="{27F57DC8-9D27-AE49-80DE-17D78ACDCBAD}" type="pres">
      <dgm:prSet presAssocID="{4C7EB87D-AB32-A940-A9C4-9C4DFCADFA9D}" presName="text" presStyleLbl="fgAcc0" presStyleIdx="0" presStyleCnt="1">
        <dgm:presLayoutVars>
          <dgm:chPref val="3"/>
        </dgm:presLayoutVars>
      </dgm:prSet>
      <dgm:spPr/>
    </dgm:pt>
    <dgm:pt modelId="{40489D45-4595-294A-8BF1-6AD56FC3CD4C}" type="pres">
      <dgm:prSet presAssocID="{4C7EB87D-AB32-A940-A9C4-9C4DFCADFA9D}" presName="hierChild2" presStyleCnt="0"/>
      <dgm:spPr/>
    </dgm:pt>
    <dgm:pt modelId="{9594CFAE-6F48-6140-86C8-8227960FA65D}" type="pres">
      <dgm:prSet presAssocID="{D7F4AA40-AE88-9E48-B5DB-6D32A16B09BF}" presName="Name10" presStyleLbl="parChTrans1D2" presStyleIdx="0" presStyleCnt="2"/>
      <dgm:spPr/>
    </dgm:pt>
    <dgm:pt modelId="{AFB69F14-4D96-454C-8FD3-EE9E936005BD}" type="pres">
      <dgm:prSet presAssocID="{670F5661-48FF-F34B-9E6A-0160615DDCFA}" presName="hierRoot2" presStyleCnt="0"/>
      <dgm:spPr/>
    </dgm:pt>
    <dgm:pt modelId="{1DCA4F1A-78EB-544C-8686-97C091A77664}" type="pres">
      <dgm:prSet presAssocID="{670F5661-48FF-F34B-9E6A-0160615DDCFA}" presName="composite2" presStyleCnt="0"/>
      <dgm:spPr/>
    </dgm:pt>
    <dgm:pt modelId="{4F130D86-C22E-464D-BF3D-C9ED76E0243D}" type="pres">
      <dgm:prSet presAssocID="{670F5661-48FF-F34B-9E6A-0160615DDCFA}" presName="background2" presStyleLbl="node2" presStyleIdx="0" presStyleCnt="2"/>
      <dgm:spPr>
        <a:noFill/>
      </dgm:spPr>
    </dgm:pt>
    <dgm:pt modelId="{DF152C6C-92F2-174A-9349-357A8FD6724A}" type="pres">
      <dgm:prSet presAssocID="{670F5661-48FF-F34B-9E6A-0160615DDCFA}" presName="text2" presStyleLbl="fgAcc2" presStyleIdx="0" presStyleCnt="2">
        <dgm:presLayoutVars>
          <dgm:chPref val="3"/>
        </dgm:presLayoutVars>
      </dgm:prSet>
      <dgm:spPr/>
    </dgm:pt>
    <dgm:pt modelId="{189171C4-7542-644F-B725-82F5B8082B36}" type="pres">
      <dgm:prSet presAssocID="{670F5661-48FF-F34B-9E6A-0160615DDCFA}" presName="hierChild3" presStyleCnt="0"/>
      <dgm:spPr/>
    </dgm:pt>
    <dgm:pt modelId="{7A0EC245-AEA4-8042-953E-C3E1E2CB86A6}" type="pres">
      <dgm:prSet presAssocID="{66B71DE7-1DBF-1844-9129-D775235655CA}" presName="Name17" presStyleLbl="parChTrans1D3" presStyleIdx="0" presStyleCnt="4"/>
      <dgm:spPr/>
    </dgm:pt>
    <dgm:pt modelId="{3BF44CF6-831A-EC4F-934C-EC66A8144B62}" type="pres">
      <dgm:prSet presAssocID="{80A0CF39-1327-6640-BAFA-AA2CD62F51FC}" presName="hierRoot3" presStyleCnt="0"/>
      <dgm:spPr/>
    </dgm:pt>
    <dgm:pt modelId="{884AB3E4-4022-6F47-A4DE-830A41CA7332}" type="pres">
      <dgm:prSet presAssocID="{80A0CF39-1327-6640-BAFA-AA2CD62F51FC}" presName="composite3" presStyleCnt="0"/>
      <dgm:spPr/>
    </dgm:pt>
    <dgm:pt modelId="{2532AB17-55C6-1545-B46B-BF0C359BFD0A}" type="pres">
      <dgm:prSet presAssocID="{80A0CF39-1327-6640-BAFA-AA2CD62F51FC}" presName="background3" presStyleLbl="node3" presStyleIdx="0" presStyleCnt="4"/>
      <dgm:spPr>
        <a:noFill/>
      </dgm:spPr>
    </dgm:pt>
    <dgm:pt modelId="{2E1ABF47-7210-A84E-B0CB-B8DBBEC4BE24}" type="pres">
      <dgm:prSet presAssocID="{80A0CF39-1327-6640-BAFA-AA2CD62F51FC}" presName="text3" presStyleLbl="fgAcc3" presStyleIdx="0" presStyleCnt="4">
        <dgm:presLayoutVars>
          <dgm:chPref val="3"/>
        </dgm:presLayoutVars>
      </dgm:prSet>
      <dgm:spPr/>
    </dgm:pt>
    <dgm:pt modelId="{D32F3431-F1AE-C44E-9642-DD0E23EAF068}" type="pres">
      <dgm:prSet presAssocID="{80A0CF39-1327-6640-BAFA-AA2CD62F51FC}" presName="hierChild4" presStyleCnt="0"/>
      <dgm:spPr/>
    </dgm:pt>
    <dgm:pt modelId="{AD3BFEDA-6F4B-FD43-9ABB-D564FC6E4E35}" type="pres">
      <dgm:prSet presAssocID="{87F8A386-3018-E44B-9BF0-E64736EB5845}" presName="Name17" presStyleLbl="parChTrans1D3" presStyleIdx="1" presStyleCnt="4"/>
      <dgm:spPr/>
    </dgm:pt>
    <dgm:pt modelId="{A195E064-4FED-DF49-8FF5-ACC3CFBE7F4F}" type="pres">
      <dgm:prSet presAssocID="{78D54500-26D0-A345-8D41-55CEEA01891E}" presName="hierRoot3" presStyleCnt="0"/>
      <dgm:spPr/>
    </dgm:pt>
    <dgm:pt modelId="{29F9F5BF-980D-A449-AA73-1CE5CEB18263}" type="pres">
      <dgm:prSet presAssocID="{78D54500-26D0-A345-8D41-55CEEA01891E}" presName="composite3" presStyleCnt="0"/>
      <dgm:spPr/>
    </dgm:pt>
    <dgm:pt modelId="{DE737134-C484-144A-9970-9FCE49C77C15}" type="pres">
      <dgm:prSet presAssocID="{78D54500-26D0-A345-8D41-55CEEA01891E}" presName="background3" presStyleLbl="node3" presStyleIdx="1" presStyleCnt="4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noFill/>
        <a:ln>
          <a:noFill/>
        </a:ln>
      </dgm:spPr>
    </dgm:pt>
    <dgm:pt modelId="{66897B6E-0725-1646-9F57-605FA11BF80D}" type="pres">
      <dgm:prSet presAssocID="{78D54500-26D0-A345-8D41-55CEEA01891E}" presName="text3" presStyleLbl="fgAcc3" presStyleIdx="1" presStyleCnt="4">
        <dgm:presLayoutVars>
          <dgm:chPref val="3"/>
        </dgm:presLayoutVars>
      </dgm:prSet>
      <dgm:spPr/>
    </dgm:pt>
    <dgm:pt modelId="{C51D7F3A-79FF-004A-9ED8-B0F41C085988}" type="pres">
      <dgm:prSet presAssocID="{78D54500-26D0-A345-8D41-55CEEA01891E}" presName="hierChild4" presStyleCnt="0"/>
      <dgm:spPr/>
    </dgm:pt>
    <dgm:pt modelId="{981ADA94-28C2-6042-AAB8-FAD446F1CB22}" type="pres">
      <dgm:prSet presAssocID="{6C15D42B-6061-6249-9469-1115F838E93C}" presName="Name10" presStyleLbl="parChTrans1D2" presStyleIdx="1" presStyleCnt="2"/>
      <dgm:spPr/>
    </dgm:pt>
    <dgm:pt modelId="{527FA7FB-5B1C-9A41-BDF7-9147D247788C}" type="pres">
      <dgm:prSet presAssocID="{84B1D76E-121A-C142-9D44-9E797A3D5AF5}" presName="hierRoot2" presStyleCnt="0"/>
      <dgm:spPr/>
    </dgm:pt>
    <dgm:pt modelId="{75A68016-3B1A-DC43-9940-9F9E271F25B3}" type="pres">
      <dgm:prSet presAssocID="{84B1D76E-121A-C142-9D44-9E797A3D5AF5}" presName="composite2" presStyleCnt="0"/>
      <dgm:spPr/>
    </dgm:pt>
    <dgm:pt modelId="{23D90F8D-289A-5245-9AEB-3D5A74902FFE}" type="pres">
      <dgm:prSet presAssocID="{84B1D76E-121A-C142-9D44-9E797A3D5AF5}" presName="background2" presStyleLbl="node2" presStyleIdx="1" presStyleCnt="2"/>
      <dgm:spPr>
        <a:noFill/>
      </dgm:spPr>
    </dgm:pt>
    <dgm:pt modelId="{EFE8BEF1-46D5-634C-A8FC-218B88898420}" type="pres">
      <dgm:prSet presAssocID="{84B1D76E-121A-C142-9D44-9E797A3D5AF5}" presName="text2" presStyleLbl="fgAcc2" presStyleIdx="1" presStyleCnt="2">
        <dgm:presLayoutVars>
          <dgm:chPref val="3"/>
        </dgm:presLayoutVars>
      </dgm:prSet>
      <dgm:spPr/>
    </dgm:pt>
    <dgm:pt modelId="{035AAE31-F600-7D4E-8233-6BF0B7CBE98E}" type="pres">
      <dgm:prSet presAssocID="{84B1D76E-121A-C142-9D44-9E797A3D5AF5}" presName="hierChild3" presStyleCnt="0"/>
      <dgm:spPr/>
    </dgm:pt>
    <dgm:pt modelId="{D6CB7A34-DA06-8747-9021-68D7E45B5633}" type="pres">
      <dgm:prSet presAssocID="{A9383F72-F0B6-E34B-86D4-B8801039C5FD}" presName="Name17" presStyleLbl="parChTrans1D3" presStyleIdx="2" presStyleCnt="4"/>
      <dgm:spPr/>
    </dgm:pt>
    <dgm:pt modelId="{1D15471A-6F47-954F-BEFB-E46CB1611BC8}" type="pres">
      <dgm:prSet presAssocID="{6FA10834-89D5-424A-AFA2-CCEDEDD85AC7}" presName="hierRoot3" presStyleCnt="0"/>
      <dgm:spPr/>
    </dgm:pt>
    <dgm:pt modelId="{5B06E486-5B4E-0846-869D-32DB15D150E8}" type="pres">
      <dgm:prSet presAssocID="{6FA10834-89D5-424A-AFA2-CCEDEDD85AC7}" presName="composite3" presStyleCnt="0"/>
      <dgm:spPr/>
    </dgm:pt>
    <dgm:pt modelId="{B7250FD4-0E84-F543-BB04-C614C9FAE46D}" type="pres">
      <dgm:prSet presAssocID="{6FA10834-89D5-424A-AFA2-CCEDEDD85AC7}" presName="background3" presStyleLbl="node3" presStyleIdx="2" presStyleCnt="4"/>
      <dgm:spPr>
        <a:noFill/>
      </dgm:spPr>
    </dgm:pt>
    <dgm:pt modelId="{86F85E66-8BAD-0540-B0A5-0D9993854B81}" type="pres">
      <dgm:prSet presAssocID="{6FA10834-89D5-424A-AFA2-CCEDEDD85AC7}" presName="text3" presStyleLbl="fgAcc3" presStyleIdx="2" presStyleCnt="4">
        <dgm:presLayoutVars>
          <dgm:chPref val="3"/>
        </dgm:presLayoutVars>
      </dgm:prSet>
      <dgm:spPr/>
    </dgm:pt>
    <dgm:pt modelId="{E239523C-6710-354D-B511-F0E44AAA351B}" type="pres">
      <dgm:prSet presAssocID="{6FA10834-89D5-424A-AFA2-CCEDEDD85AC7}" presName="hierChild4" presStyleCnt="0"/>
      <dgm:spPr/>
    </dgm:pt>
    <dgm:pt modelId="{93EC850C-8842-EE4C-B2E1-158DAA333628}" type="pres">
      <dgm:prSet presAssocID="{0CC0E86D-1251-6F45-8E78-6D36F23E90BB}" presName="Name17" presStyleLbl="parChTrans1D3" presStyleIdx="3" presStyleCnt="4"/>
      <dgm:spPr/>
    </dgm:pt>
    <dgm:pt modelId="{99FA2721-2458-6047-84D3-DA29B01F1941}" type="pres">
      <dgm:prSet presAssocID="{99DDBFB0-1ABD-2042-BFA3-5F64E9A8FDA1}" presName="hierRoot3" presStyleCnt="0"/>
      <dgm:spPr/>
    </dgm:pt>
    <dgm:pt modelId="{EBDC19EE-B466-D64C-992C-28AA6DE278A5}" type="pres">
      <dgm:prSet presAssocID="{99DDBFB0-1ABD-2042-BFA3-5F64E9A8FDA1}" presName="composite3" presStyleCnt="0"/>
      <dgm:spPr/>
    </dgm:pt>
    <dgm:pt modelId="{8FF1DC42-72F6-E34A-BA33-8F1D966FA554}" type="pres">
      <dgm:prSet presAssocID="{99DDBFB0-1ABD-2042-BFA3-5F64E9A8FDA1}" presName="background3" presStyleLbl="node3" presStyleIdx="3" presStyleCnt="4"/>
      <dgm:spPr>
        <a:noFill/>
      </dgm:spPr>
    </dgm:pt>
    <dgm:pt modelId="{E5908A75-1E70-A546-9D66-413BECA9569B}" type="pres">
      <dgm:prSet presAssocID="{99DDBFB0-1ABD-2042-BFA3-5F64E9A8FDA1}" presName="text3" presStyleLbl="fgAcc3" presStyleIdx="3" presStyleCnt="4">
        <dgm:presLayoutVars>
          <dgm:chPref val="3"/>
        </dgm:presLayoutVars>
      </dgm:prSet>
      <dgm:spPr/>
    </dgm:pt>
    <dgm:pt modelId="{9D44D507-A1BC-5741-94C8-99875FFFD225}" type="pres">
      <dgm:prSet presAssocID="{99DDBFB0-1ABD-2042-BFA3-5F64E9A8FDA1}" presName="hierChild4" presStyleCnt="0"/>
      <dgm:spPr/>
    </dgm:pt>
  </dgm:ptLst>
  <dgm:cxnLst>
    <dgm:cxn modelId="{C3673E01-4BE6-5748-813D-E4CA428E6AFF}" type="presOf" srcId="{670F5661-48FF-F34B-9E6A-0160615DDCFA}" destId="{DF152C6C-92F2-174A-9349-357A8FD6724A}" srcOrd="0" destOrd="0" presId="urn:microsoft.com/office/officeart/2005/8/layout/hierarchy1"/>
    <dgm:cxn modelId="{6DA01C0D-7B49-D94E-9E18-667ED1462C22}" srcId="{670F5661-48FF-F34B-9E6A-0160615DDCFA}" destId="{80A0CF39-1327-6640-BAFA-AA2CD62F51FC}" srcOrd="0" destOrd="0" parTransId="{66B71DE7-1DBF-1844-9129-D775235655CA}" sibTransId="{D461EF9E-81BE-8C4E-854A-0228B06D296D}"/>
    <dgm:cxn modelId="{E23C7E1A-3FAE-C947-80AA-0BAA8B944C26}" type="presOf" srcId="{78D54500-26D0-A345-8D41-55CEEA01891E}" destId="{66897B6E-0725-1646-9F57-605FA11BF80D}" srcOrd="0" destOrd="0" presId="urn:microsoft.com/office/officeart/2005/8/layout/hierarchy1"/>
    <dgm:cxn modelId="{C196383B-95BB-4945-975C-7E49CD4C8931}" srcId="{4C7EB87D-AB32-A940-A9C4-9C4DFCADFA9D}" destId="{670F5661-48FF-F34B-9E6A-0160615DDCFA}" srcOrd="0" destOrd="0" parTransId="{D7F4AA40-AE88-9E48-B5DB-6D32A16B09BF}" sibTransId="{040B3B8A-5FD4-F043-AB98-5270131D11AC}"/>
    <dgm:cxn modelId="{4EA18F46-1DCC-3444-80CA-D30D81BB3E45}" srcId="{670F5661-48FF-F34B-9E6A-0160615DDCFA}" destId="{78D54500-26D0-A345-8D41-55CEEA01891E}" srcOrd="1" destOrd="0" parTransId="{87F8A386-3018-E44B-9BF0-E64736EB5845}" sibTransId="{0D6C0523-54C3-0943-ACC8-EFD7B6FC816D}"/>
    <dgm:cxn modelId="{EA66285B-56E8-F444-A08C-3CC6297670A9}" srcId="{84B1D76E-121A-C142-9D44-9E797A3D5AF5}" destId="{99DDBFB0-1ABD-2042-BFA3-5F64E9A8FDA1}" srcOrd="1" destOrd="0" parTransId="{0CC0E86D-1251-6F45-8E78-6D36F23E90BB}" sibTransId="{1E54DFE6-6583-B249-92C7-62D95D27DAB7}"/>
    <dgm:cxn modelId="{59D55867-BED5-DD41-B88B-D56C8FD5B185}" type="presOf" srcId="{6FA10834-89D5-424A-AFA2-CCEDEDD85AC7}" destId="{86F85E66-8BAD-0540-B0A5-0D9993854B81}" srcOrd="0" destOrd="0" presId="urn:microsoft.com/office/officeart/2005/8/layout/hierarchy1"/>
    <dgm:cxn modelId="{27B48968-714B-1C41-89DC-0CCA0968ED65}" srcId="{84B1D76E-121A-C142-9D44-9E797A3D5AF5}" destId="{6FA10834-89D5-424A-AFA2-CCEDEDD85AC7}" srcOrd="0" destOrd="0" parTransId="{A9383F72-F0B6-E34B-86D4-B8801039C5FD}" sibTransId="{E8785AA6-E807-B247-A3B0-39B1479EB2AD}"/>
    <dgm:cxn modelId="{7DDABD81-E3FD-7D42-A3B1-E6F43BE8274B}" type="presOf" srcId="{66B71DE7-1DBF-1844-9129-D775235655CA}" destId="{7A0EC245-AEA4-8042-953E-C3E1E2CB86A6}" srcOrd="0" destOrd="0" presId="urn:microsoft.com/office/officeart/2005/8/layout/hierarchy1"/>
    <dgm:cxn modelId="{8597A99D-ED2A-D844-8D03-D79E271AEF6A}" type="presOf" srcId="{6C15D42B-6061-6249-9469-1115F838E93C}" destId="{981ADA94-28C2-6042-AAB8-FAD446F1CB22}" srcOrd="0" destOrd="0" presId="urn:microsoft.com/office/officeart/2005/8/layout/hierarchy1"/>
    <dgm:cxn modelId="{3C32B39F-23FF-A447-9A0A-42FD233B2E72}" type="presOf" srcId="{4C7EB87D-AB32-A940-A9C4-9C4DFCADFA9D}" destId="{27F57DC8-9D27-AE49-80DE-17D78ACDCBAD}" srcOrd="0" destOrd="0" presId="urn:microsoft.com/office/officeart/2005/8/layout/hierarchy1"/>
    <dgm:cxn modelId="{DD900CA6-04A4-114E-9304-D7371AD3C1C8}" srcId="{F061138D-5637-D248-8A64-7A84BE211FCC}" destId="{4C7EB87D-AB32-A940-A9C4-9C4DFCADFA9D}" srcOrd="0" destOrd="0" parTransId="{44991ED2-7027-BE4C-9674-0CCEF8D0E997}" sibTransId="{1B413EA7-4366-6B46-B7DE-C00D1F52F98D}"/>
    <dgm:cxn modelId="{42BE87B1-37B4-1A4B-93B1-3E73AD4BD21F}" type="presOf" srcId="{99DDBFB0-1ABD-2042-BFA3-5F64E9A8FDA1}" destId="{E5908A75-1E70-A546-9D66-413BECA9569B}" srcOrd="0" destOrd="0" presId="urn:microsoft.com/office/officeart/2005/8/layout/hierarchy1"/>
    <dgm:cxn modelId="{4BB8C6BB-1EFD-0847-8226-9150658C7E03}" type="presOf" srcId="{84B1D76E-121A-C142-9D44-9E797A3D5AF5}" destId="{EFE8BEF1-46D5-634C-A8FC-218B88898420}" srcOrd="0" destOrd="0" presId="urn:microsoft.com/office/officeart/2005/8/layout/hierarchy1"/>
    <dgm:cxn modelId="{86F0A1D9-C39A-0D41-B33E-5EBDEE6C41AC}" type="presOf" srcId="{F061138D-5637-D248-8A64-7A84BE211FCC}" destId="{D7874ACB-59C6-F04C-A660-017FF0CB8A2F}" srcOrd="0" destOrd="0" presId="urn:microsoft.com/office/officeart/2005/8/layout/hierarchy1"/>
    <dgm:cxn modelId="{EF8393E1-82E3-C44F-A117-40A4D3604279}" type="presOf" srcId="{0CC0E86D-1251-6F45-8E78-6D36F23E90BB}" destId="{93EC850C-8842-EE4C-B2E1-158DAA333628}" srcOrd="0" destOrd="0" presId="urn:microsoft.com/office/officeart/2005/8/layout/hierarchy1"/>
    <dgm:cxn modelId="{3D74EAE2-687D-434F-A86E-C8BEE1BB8787}" type="presOf" srcId="{87F8A386-3018-E44B-9BF0-E64736EB5845}" destId="{AD3BFEDA-6F4B-FD43-9ABB-D564FC6E4E35}" srcOrd="0" destOrd="0" presId="urn:microsoft.com/office/officeart/2005/8/layout/hierarchy1"/>
    <dgm:cxn modelId="{EA5559E7-E864-2443-904B-050EEBA1C3E5}" type="presOf" srcId="{80A0CF39-1327-6640-BAFA-AA2CD62F51FC}" destId="{2E1ABF47-7210-A84E-B0CB-B8DBBEC4BE24}" srcOrd="0" destOrd="0" presId="urn:microsoft.com/office/officeart/2005/8/layout/hierarchy1"/>
    <dgm:cxn modelId="{DA9890F2-FEB2-B74C-8C76-E3F331D5EC2D}" type="presOf" srcId="{D7F4AA40-AE88-9E48-B5DB-6D32A16B09BF}" destId="{9594CFAE-6F48-6140-86C8-8227960FA65D}" srcOrd="0" destOrd="0" presId="urn:microsoft.com/office/officeart/2005/8/layout/hierarchy1"/>
    <dgm:cxn modelId="{45B666FA-9EBF-B445-87A1-6B3F10ADE543}" srcId="{4C7EB87D-AB32-A940-A9C4-9C4DFCADFA9D}" destId="{84B1D76E-121A-C142-9D44-9E797A3D5AF5}" srcOrd="1" destOrd="0" parTransId="{6C15D42B-6061-6249-9469-1115F838E93C}" sibTransId="{9BD86ACE-AD47-DD48-B600-2822F09C3EF7}"/>
    <dgm:cxn modelId="{F4987FFA-CB48-4645-A73E-E0B544412B0C}" type="presOf" srcId="{A9383F72-F0B6-E34B-86D4-B8801039C5FD}" destId="{D6CB7A34-DA06-8747-9021-68D7E45B5633}" srcOrd="0" destOrd="0" presId="urn:microsoft.com/office/officeart/2005/8/layout/hierarchy1"/>
    <dgm:cxn modelId="{5210819E-3867-3343-9A2C-85D5B81BFB70}" type="presParOf" srcId="{D7874ACB-59C6-F04C-A660-017FF0CB8A2F}" destId="{CBCF01D4-D57F-BE45-B7F8-F7EC6A9287D5}" srcOrd="0" destOrd="0" presId="urn:microsoft.com/office/officeart/2005/8/layout/hierarchy1"/>
    <dgm:cxn modelId="{BC20D37C-B8F0-DB44-B7B6-D75800584F07}" type="presParOf" srcId="{CBCF01D4-D57F-BE45-B7F8-F7EC6A9287D5}" destId="{02A0DC2C-6197-B54A-84B9-FADDB20AF449}" srcOrd="0" destOrd="0" presId="urn:microsoft.com/office/officeart/2005/8/layout/hierarchy1"/>
    <dgm:cxn modelId="{DE23D6DD-7621-EA41-AF0F-22CB45E79E5E}" type="presParOf" srcId="{02A0DC2C-6197-B54A-84B9-FADDB20AF449}" destId="{92079228-A676-D249-B5D3-B4E74982FF22}" srcOrd="0" destOrd="0" presId="urn:microsoft.com/office/officeart/2005/8/layout/hierarchy1"/>
    <dgm:cxn modelId="{7F00F6BB-9607-C04A-98C8-E7EB1990EBCF}" type="presParOf" srcId="{02A0DC2C-6197-B54A-84B9-FADDB20AF449}" destId="{27F57DC8-9D27-AE49-80DE-17D78ACDCBAD}" srcOrd="1" destOrd="0" presId="urn:microsoft.com/office/officeart/2005/8/layout/hierarchy1"/>
    <dgm:cxn modelId="{A7FA7157-003E-F84C-85DB-549F8F4A6DA2}" type="presParOf" srcId="{CBCF01D4-D57F-BE45-B7F8-F7EC6A9287D5}" destId="{40489D45-4595-294A-8BF1-6AD56FC3CD4C}" srcOrd="1" destOrd="0" presId="urn:microsoft.com/office/officeart/2005/8/layout/hierarchy1"/>
    <dgm:cxn modelId="{B7E8DC55-8D9A-0940-AD46-06FD445C17BE}" type="presParOf" srcId="{40489D45-4595-294A-8BF1-6AD56FC3CD4C}" destId="{9594CFAE-6F48-6140-86C8-8227960FA65D}" srcOrd="0" destOrd="0" presId="urn:microsoft.com/office/officeart/2005/8/layout/hierarchy1"/>
    <dgm:cxn modelId="{A2174E65-BC04-C244-8053-E667FBEA4F87}" type="presParOf" srcId="{40489D45-4595-294A-8BF1-6AD56FC3CD4C}" destId="{AFB69F14-4D96-454C-8FD3-EE9E936005BD}" srcOrd="1" destOrd="0" presId="urn:microsoft.com/office/officeart/2005/8/layout/hierarchy1"/>
    <dgm:cxn modelId="{D037B835-DFF9-944C-99CB-1AB054B4BCFC}" type="presParOf" srcId="{AFB69F14-4D96-454C-8FD3-EE9E936005BD}" destId="{1DCA4F1A-78EB-544C-8686-97C091A77664}" srcOrd="0" destOrd="0" presId="urn:microsoft.com/office/officeart/2005/8/layout/hierarchy1"/>
    <dgm:cxn modelId="{12F0BA19-79AB-A547-97CF-A201B0656942}" type="presParOf" srcId="{1DCA4F1A-78EB-544C-8686-97C091A77664}" destId="{4F130D86-C22E-464D-BF3D-C9ED76E0243D}" srcOrd="0" destOrd="0" presId="urn:microsoft.com/office/officeart/2005/8/layout/hierarchy1"/>
    <dgm:cxn modelId="{D8D49A2D-3C54-D348-A56E-BBD6723E7E9D}" type="presParOf" srcId="{1DCA4F1A-78EB-544C-8686-97C091A77664}" destId="{DF152C6C-92F2-174A-9349-357A8FD6724A}" srcOrd="1" destOrd="0" presId="urn:microsoft.com/office/officeart/2005/8/layout/hierarchy1"/>
    <dgm:cxn modelId="{80F557B9-B95E-E04C-ABDD-BD7BE680C9AD}" type="presParOf" srcId="{AFB69F14-4D96-454C-8FD3-EE9E936005BD}" destId="{189171C4-7542-644F-B725-82F5B8082B36}" srcOrd="1" destOrd="0" presId="urn:microsoft.com/office/officeart/2005/8/layout/hierarchy1"/>
    <dgm:cxn modelId="{D5968017-EE8C-C349-8879-03250051717A}" type="presParOf" srcId="{189171C4-7542-644F-B725-82F5B8082B36}" destId="{7A0EC245-AEA4-8042-953E-C3E1E2CB86A6}" srcOrd="0" destOrd="0" presId="urn:microsoft.com/office/officeart/2005/8/layout/hierarchy1"/>
    <dgm:cxn modelId="{798145E8-C635-1F45-B596-5C142E25B5BB}" type="presParOf" srcId="{189171C4-7542-644F-B725-82F5B8082B36}" destId="{3BF44CF6-831A-EC4F-934C-EC66A8144B62}" srcOrd="1" destOrd="0" presId="urn:microsoft.com/office/officeart/2005/8/layout/hierarchy1"/>
    <dgm:cxn modelId="{E763B0A8-E908-8845-9191-F7134987C0C4}" type="presParOf" srcId="{3BF44CF6-831A-EC4F-934C-EC66A8144B62}" destId="{884AB3E4-4022-6F47-A4DE-830A41CA7332}" srcOrd="0" destOrd="0" presId="urn:microsoft.com/office/officeart/2005/8/layout/hierarchy1"/>
    <dgm:cxn modelId="{6BFABAFC-2693-9B43-B66F-548423D18F6F}" type="presParOf" srcId="{884AB3E4-4022-6F47-A4DE-830A41CA7332}" destId="{2532AB17-55C6-1545-B46B-BF0C359BFD0A}" srcOrd="0" destOrd="0" presId="urn:microsoft.com/office/officeart/2005/8/layout/hierarchy1"/>
    <dgm:cxn modelId="{A4A1D583-0FEA-9747-9284-93100B6D73DC}" type="presParOf" srcId="{884AB3E4-4022-6F47-A4DE-830A41CA7332}" destId="{2E1ABF47-7210-A84E-B0CB-B8DBBEC4BE24}" srcOrd="1" destOrd="0" presId="urn:microsoft.com/office/officeart/2005/8/layout/hierarchy1"/>
    <dgm:cxn modelId="{69B73208-68C1-A543-AE49-F847D80758A5}" type="presParOf" srcId="{3BF44CF6-831A-EC4F-934C-EC66A8144B62}" destId="{D32F3431-F1AE-C44E-9642-DD0E23EAF068}" srcOrd="1" destOrd="0" presId="urn:microsoft.com/office/officeart/2005/8/layout/hierarchy1"/>
    <dgm:cxn modelId="{09C7A5A5-D477-4149-B70D-D361E2BC5A93}" type="presParOf" srcId="{189171C4-7542-644F-B725-82F5B8082B36}" destId="{AD3BFEDA-6F4B-FD43-9ABB-D564FC6E4E35}" srcOrd="2" destOrd="0" presId="urn:microsoft.com/office/officeart/2005/8/layout/hierarchy1"/>
    <dgm:cxn modelId="{0C35884D-D19A-734A-AF2A-49634337F42B}" type="presParOf" srcId="{189171C4-7542-644F-B725-82F5B8082B36}" destId="{A195E064-4FED-DF49-8FF5-ACC3CFBE7F4F}" srcOrd="3" destOrd="0" presId="urn:microsoft.com/office/officeart/2005/8/layout/hierarchy1"/>
    <dgm:cxn modelId="{B71113F5-FC25-1046-90F0-4649473F2654}" type="presParOf" srcId="{A195E064-4FED-DF49-8FF5-ACC3CFBE7F4F}" destId="{29F9F5BF-980D-A449-AA73-1CE5CEB18263}" srcOrd="0" destOrd="0" presId="urn:microsoft.com/office/officeart/2005/8/layout/hierarchy1"/>
    <dgm:cxn modelId="{584F0AA5-28FC-D54E-9D07-9C18582F99AC}" type="presParOf" srcId="{29F9F5BF-980D-A449-AA73-1CE5CEB18263}" destId="{DE737134-C484-144A-9970-9FCE49C77C15}" srcOrd="0" destOrd="0" presId="urn:microsoft.com/office/officeart/2005/8/layout/hierarchy1"/>
    <dgm:cxn modelId="{DB7BF768-946A-7E4A-B455-085202271029}" type="presParOf" srcId="{29F9F5BF-980D-A449-AA73-1CE5CEB18263}" destId="{66897B6E-0725-1646-9F57-605FA11BF80D}" srcOrd="1" destOrd="0" presId="urn:microsoft.com/office/officeart/2005/8/layout/hierarchy1"/>
    <dgm:cxn modelId="{E1EDF39A-06A6-B945-9DA4-2DB7F2C7C6BF}" type="presParOf" srcId="{A195E064-4FED-DF49-8FF5-ACC3CFBE7F4F}" destId="{C51D7F3A-79FF-004A-9ED8-B0F41C085988}" srcOrd="1" destOrd="0" presId="urn:microsoft.com/office/officeart/2005/8/layout/hierarchy1"/>
    <dgm:cxn modelId="{9385DA70-2A95-3048-BA3D-B296FB37EF9B}" type="presParOf" srcId="{40489D45-4595-294A-8BF1-6AD56FC3CD4C}" destId="{981ADA94-28C2-6042-AAB8-FAD446F1CB22}" srcOrd="2" destOrd="0" presId="urn:microsoft.com/office/officeart/2005/8/layout/hierarchy1"/>
    <dgm:cxn modelId="{FE4ABB16-BC96-4846-A4FA-1193EB1D0414}" type="presParOf" srcId="{40489D45-4595-294A-8BF1-6AD56FC3CD4C}" destId="{527FA7FB-5B1C-9A41-BDF7-9147D247788C}" srcOrd="3" destOrd="0" presId="urn:microsoft.com/office/officeart/2005/8/layout/hierarchy1"/>
    <dgm:cxn modelId="{C5E29F53-5DBF-134F-86CA-9C5B6F47A191}" type="presParOf" srcId="{527FA7FB-5B1C-9A41-BDF7-9147D247788C}" destId="{75A68016-3B1A-DC43-9940-9F9E271F25B3}" srcOrd="0" destOrd="0" presId="urn:microsoft.com/office/officeart/2005/8/layout/hierarchy1"/>
    <dgm:cxn modelId="{3C6CD82A-EF07-AF42-88F4-329A74463A97}" type="presParOf" srcId="{75A68016-3B1A-DC43-9940-9F9E271F25B3}" destId="{23D90F8D-289A-5245-9AEB-3D5A74902FFE}" srcOrd="0" destOrd="0" presId="urn:microsoft.com/office/officeart/2005/8/layout/hierarchy1"/>
    <dgm:cxn modelId="{54F922D1-2223-4543-8A17-A8DDA4510D4A}" type="presParOf" srcId="{75A68016-3B1A-DC43-9940-9F9E271F25B3}" destId="{EFE8BEF1-46D5-634C-A8FC-218B88898420}" srcOrd="1" destOrd="0" presId="urn:microsoft.com/office/officeart/2005/8/layout/hierarchy1"/>
    <dgm:cxn modelId="{8C1F4BDE-303E-FB45-AF23-9D0F9AC164CF}" type="presParOf" srcId="{527FA7FB-5B1C-9A41-BDF7-9147D247788C}" destId="{035AAE31-F600-7D4E-8233-6BF0B7CBE98E}" srcOrd="1" destOrd="0" presId="urn:microsoft.com/office/officeart/2005/8/layout/hierarchy1"/>
    <dgm:cxn modelId="{0F84FEEB-BDAC-7647-9DF1-AF12484C2BCF}" type="presParOf" srcId="{035AAE31-F600-7D4E-8233-6BF0B7CBE98E}" destId="{D6CB7A34-DA06-8747-9021-68D7E45B5633}" srcOrd="0" destOrd="0" presId="urn:microsoft.com/office/officeart/2005/8/layout/hierarchy1"/>
    <dgm:cxn modelId="{CEA46E66-EB10-3A46-B6AA-31033B6E7949}" type="presParOf" srcId="{035AAE31-F600-7D4E-8233-6BF0B7CBE98E}" destId="{1D15471A-6F47-954F-BEFB-E46CB1611BC8}" srcOrd="1" destOrd="0" presId="urn:microsoft.com/office/officeart/2005/8/layout/hierarchy1"/>
    <dgm:cxn modelId="{A4382A09-2BBE-6E4A-B89A-CDDC4FA94037}" type="presParOf" srcId="{1D15471A-6F47-954F-BEFB-E46CB1611BC8}" destId="{5B06E486-5B4E-0846-869D-32DB15D150E8}" srcOrd="0" destOrd="0" presId="urn:microsoft.com/office/officeart/2005/8/layout/hierarchy1"/>
    <dgm:cxn modelId="{0F4C9A1F-53D0-2647-A9AC-288C15113F04}" type="presParOf" srcId="{5B06E486-5B4E-0846-869D-32DB15D150E8}" destId="{B7250FD4-0E84-F543-BB04-C614C9FAE46D}" srcOrd="0" destOrd="0" presId="urn:microsoft.com/office/officeart/2005/8/layout/hierarchy1"/>
    <dgm:cxn modelId="{7AA39112-78CE-E440-9F0A-014F63D77604}" type="presParOf" srcId="{5B06E486-5B4E-0846-869D-32DB15D150E8}" destId="{86F85E66-8BAD-0540-B0A5-0D9993854B81}" srcOrd="1" destOrd="0" presId="urn:microsoft.com/office/officeart/2005/8/layout/hierarchy1"/>
    <dgm:cxn modelId="{1329BF89-7573-5D4C-8688-D6A9F9F3B7F4}" type="presParOf" srcId="{1D15471A-6F47-954F-BEFB-E46CB1611BC8}" destId="{E239523C-6710-354D-B511-F0E44AAA351B}" srcOrd="1" destOrd="0" presId="urn:microsoft.com/office/officeart/2005/8/layout/hierarchy1"/>
    <dgm:cxn modelId="{D186B9DF-ADCD-5C47-BFF5-85EE104493F3}" type="presParOf" srcId="{035AAE31-F600-7D4E-8233-6BF0B7CBE98E}" destId="{93EC850C-8842-EE4C-B2E1-158DAA333628}" srcOrd="2" destOrd="0" presId="urn:microsoft.com/office/officeart/2005/8/layout/hierarchy1"/>
    <dgm:cxn modelId="{9092A8F3-FD84-7340-A9A5-B654138C792F}" type="presParOf" srcId="{035AAE31-F600-7D4E-8233-6BF0B7CBE98E}" destId="{99FA2721-2458-6047-84D3-DA29B01F1941}" srcOrd="3" destOrd="0" presId="urn:microsoft.com/office/officeart/2005/8/layout/hierarchy1"/>
    <dgm:cxn modelId="{8916E288-D313-9540-89D9-63C00CCA71FC}" type="presParOf" srcId="{99FA2721-2458-6047-84D3-DA29B01F1941}" destId="{EBDC19EE-B466-D64C-992C-28AA6DE278A5}" srcOrd="0" destOrd="0" presId="urn:microsoft.com/office/officeart/2005/8/layout/hierarchy1"/>
    <dgm:cxn modelId="{4D4B71E3-409B-4F4C-AFB1-B49A1BC70B55}" type="presParOf" srcId="{EBDC19EE-B466-D64C-992C-28AA6DE278A5}" destId="{8FF1DC42-72F6-E34A-BA33-8F1D966FA554}" srcOrd="0" destOrd="0" presId="urn:microsoft.com/office/officeart/2005/8/layout/hierarchy1"/>
    <dgm:cxn modelId="{7CB7253B-0637-3246-AC0A-B7B37A4CCBB3}" type="presParOf" srcId="{EBDC19EE-B466-D64C-992C-28AA6DE278A5}" destId="{E5908A75-1E70-A546-9D66-413BECA9569B}" srcOrd="1" destOrd="0" presId="urn:microsoft.com/office/officeart/2005/8/layout/hierarchy1"/>
    <dgm:cxn modelId="{F2012516-2726-F848-B606-3BD06DE38C93}" type="presParOf" srcId="{99FA2721-2458-6047-84D3-DA29B01F1941}" destId="{9D44D507-A1BC-5741-94C8-99875FFFD22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61138D-5637-D248-8A64-7A84BE211FCC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7EB87D-AB32-A940-A9C4-9C4DFCADFA9D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sz="1800" b="1" dirty="0"/>
            <a:t># of Previous Spells</a:t>
          </a:r>
        </a:p>
      </dgm:t>
    </dgm:pt>
    <dgm:pt modelId="{44991ED2-7027-BE4C-9674-0CCEF8D0E997}" type="parTrans" cxnId="{DD900CA6-04A4-114E-9304-D7371AD3C1C8}">
      <dgm:prSet/>
      <dgm:spPr/>
      <dgm:t>
        <a:bodyPr/>
        <a:lstStyle/>
        <a:p>
          <a:endParaRPr lang="en-US" sz="2400"/>
        </a:p>
      </dgm:t>
    </dgm:pt>
    <dgm:pt modelId="{1B413EA7-4366-6B46-B7DE-C00D1F52F98D}" type="sibTrans" cxnId="{DD900CA6-04A4-114E-9304-D7371AD3C1C8}">
      <dgm:prSet/>
      <dgm:spPr/>
      <dgm:t>
        <a:bodyPr/>
        <a:lstStyle/>
        <a:p>
          <a:endParaRPr lang="en-US" sz="2400"/>
        </a:p>
      </dgm:t>
    </dgm:pt>
    <dgm:pt modelId="{670F5661-48FF-F34B-9E6A-0160615DDCFA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1800" dirty="0"/>
            <a:t>Average length of Spell</a:t>
          </a:r>
        </a:p>
      </dgm:t>
    </dgm:pt>
    <dgm:pt modelId="{D7F4AA40-AE88-9E48-B5DB-6D32A16B09BF}" type="parTrans" cxnId="{C196383B-95BB-4945-975C-7E49CD4C8931}">
      <dgm:prSet/>
      <dgm:spPr/>
      <dgm:t>
        <a:bodyPr/>
        <a:lstStyle/>
        <a:p>
          <a:endParaRPr lang="en-US" sz="2400"/>
        </a:p>
      </dgm:t>
    </dgm:pt>
    <dgm:pt modelId="{040B3B8A-5FD4-F043-AB98-5270131D11AC}" type="sibTrans" cxnId="{C196383B-95BB-4945-975C-7E49CD4C8931}">
      <dgm:prSet/>
      <dgm:spPr/>
      <dgm:t>
        <a:bodyPr/>
        <a:lstStyle/>
        <a:p>
          <a:endParaRPr lang="en-US" sz="2400"/>
        </a:p>
      </dgm:t>
    </dgm:pt>
    <dgm:pt modelId="{80A0CF39-1327-6640-BAFA-AA2CD62F51FC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en-US" sz="1800" dirty="0"/>
            <a:t>Class: Negative</a:t>
          </a:r>
          <a:br>
            <a:rPr lang="en-US" sz="1800" dirty="0"/>
          </a:br>
          <a:r>
            <a:rPr lang="en-US" sz="1800" dirty="0" err="1"/>
            <a:t>prob</a:t>
          </a:r>
          <a:r>
            <a:rPr lang="en-US" sz="1800" dirty="0"/>
            <a:t> = 2/100</a:t>
          </a:r>
        </a:p>
      </dgm:t>
    </dgm:pt>
    <dgm:pt modelId="{66B71DE7-1DBF-1844-9129-D775235655CA}" type="parTrans" cxnId="{6DA01C0D-7B49-D94E-9E18-667ED1462C22}">
      <dgm:prSet/>
      <dgm:spPr/>
      <dgm:t>
        <a:bodyPr/>
        <a:lstStyle/>
        <a:p>
          <a:endParaRPr lang="en-US" sz="2400"/>
        </a:p>
      </dgm:t>
    </dgm:pt>
    <dgm:pt modelId="{D461EF9E-81BE-8C4E-854A-0228B06D296D}" type="sibTrans" cxnId="{6DA01C0D-7B49-D94E-9E18-667ED1462C22}">
      <dgm:prSet/>
      <dgm:spPr/>
      <dgm:t>
        <a:bodyPr/>
        <a:lstStyle/>
        <a:p>
          <a:endParaRPr lang="en-US" sz="2400"/>
        </a:p>
      </dgm:t>
    </dgm:pt>
    <dgm:pt modelId="{78D54500-26D0-A345-8D41-55CEEA01891E}">
      <dgm:prSet phldrT="[Text]" custT="1"/>
      <dgm:spPr>
        <a:solidFill>
          <a:srgbClr val="E60002">
            <a:alpha val="21176"/>
          </a:srgbClr>
        </a:solidFill>
      </dgm:spPr>
      <dgm:t>
        <a:bodyPr/>
        <a:lstStyle/>
        <a:p>
          <a:r>
            <a:rPr lang="en-US" sz="1800" dirty="0"/>
            <a:t>Class: Positive</a:t>
          </a:r>
          <a:br>
            <a:rPr lang="en-US" sz="1800" dirty="0"/>
          </a:br>
          <a:r>
            <a:rPr lang="en-US" sz="1800" dirty="0" err="1"/>
            <a:t>prob</a:t>
          </a:r>
          <a:r>
            <a:rPr lang="en-US" sz="1800" dirty="0"/>
            <a:t> = 32/50</a:t>
          </a:r>
        </a:p>
      </dgm:t>
    </dgm:pt>
    <dgm:pt modelId="{87F8A386-3018-E44B-9BF0-E64736EB5845}" type="parTrans" cxnId="{4EA18F46-1DCC-3444-80CA-D30D81BB3E45}">
      <dgm:prSet/>
      <dgm:spPr/>
      <dgm:t>
        <a:bodyPr/>
        <a:lstStyle/>
        <a:p>
          <a:endParaRPr lang="en-US" sz="2400"/>
        </a:p>
      </dgm:t>
    </dgm:pt>
    <dgm:pt modelId="{0D6C0523-54C3-0943-ACC8-EFD7B6FC816D}" type="sibTrans" cxnId="{4EA18F46-1DCC-3444-80CA-D30D81BB3E45}">
      <dgm:prSet/>
      <dgm:spPr/>
      <dgm:t>
        <a:bodyPr/>
        <a:lstStyle/>
        <a:p>
          <a:endParaRPr lang="en-US" sz="2400"/>
        </a:p>
      </dgm:t>
    </dgm:pt>
    <dgm:pt modelId="{84B1D76E-121A-C142-9D44-9E797A3D5AF5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1800" dirty="0"/>
            <a:t>Average length of Spell</a:t>
          </a:r>
        </a:p>
      </dgm:t>
    </dgm:pt>
    <dgm:pt modelId="{6C15D42B-6061-6249-9469-1115F838E93C}" type="parTrans" cxnId="{45B666FA-9EBF-B445-87A1-6B3F10ADE543}">
      <dgm:prSet/>
      <dgm:spPr/>
      <dgm:t>
        <a:bodyPr/>
        <a:lstStyle/>
        <a:p>
          <a:endParaRPr lang="en-US" sz="2400"/>
        </a:p>
      </dgm:t>
    </dgm:pt>
    <dgm:pt modelId="{9BD86ACE-AD47-DD48-B600-2822F09C3EF7}" type="sibTrans" cxnId="{45B666FA-9EBF-B445-87A1-6B3F10ADE543}">
      <dgm:prSet/>
      <dgm:spPr/>
      <dgm:t>
        <a:bodyPr/>
        <a:lstStyle/>
        <a:p>
          <a:endParaRPr lang="en-US" sz="2400"/>
        </a:p>
      </dgm:t>
    </dgm:pt>
    <dgm:pt modelId="{6FA10834-89D5-424A-AFA2-CCEDEDD85AC7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chemeClr val="accent3">
            <a:lumMod val="20000"/>
            <a:lumOff val="80000"/>
          </a:schemeClr>
        </a:solidFill>
      </dgm:spPr>
      <dgm:t>
        <a:bodyPr/>
        <a:lstStyle/>
        <a:p>
          <a:r>
            <a:rPr lang="en-US" sz="1800" dirty="0"/>
            <a:t>Class: Negative</a:t>
          </a:r>
          <a:br>
            <a:rPr lang="en-US" sz="1800" dirty="0"/>
          </a:br>
          <a:r>
            <a:rPr lang="en-US" sz="1800" dirty="0" err="1"/>
            <a:t>prob</a:t>
          </a:r>
          <a:r>
            <a:rPr lang="en-US" sz="1800" dirty="0"/>
            <a:t> = 18/60</a:t>
          </a:r>
        </a:p>
      </dgm:t>
    </dgm:pt>
    <dgm:pt modelId="{A9383F72-F0B6-E34B-86D4-B8801039C5FD}" type="parTrans" cxnId="{27B48968-714B-1C41-89DC-0CCA0968ED65}">
      <dgm:prSet/>
      <dgm:spPr/>
      <dgm:t>
        <a:bodyPr/>
        <a:lstStyle/>
        <a:p>
          <a:endParaRPr lang="en-US" sz="2400"/>
        </a:p>
      </dgm:t>
    </dgm:pt>
    <dgm:pt modelId="{E8785AA6-E807-B247-A3B0-39B1479EB2AD}" type="sibTrans" cxnId="{27B48968-714B-1C41-89DC-0CCA0968ED65}">
      <dgm:prSet/>
      <dgm:spPr/>
      <dgm:t>
        <a:bodyPr/>
        <a:lstStyle/>
        <a:p>
          <a:endParaRPr lang="en-US" sz="2400"/>
        </a:p>
      </dgm:t>
    </dgm:pt>
    <dgm:pt modelId="{99DDBFB0-1ABD-2042-BFA3-5F64E9A8FDA1}">
      <dgm:prSet phldrT="[Text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sz="1800" dirty="0"/>
            <a:t>Class: Positive</a:t>
          </a:r>
          <a:br>
            <a:rPr lang="en-US" sz="1800" dirty="0"/>
          </a:br>
          <a:r>
            <a:rPr lang="en-US" sz="1800" dirty="0" err="1"/>
            <a:t>prob</a:t>
          </a:r>
          <a:r>
            <a:rPr lang="en-US" sz="1800" dirty="0"/>
            <a:t> = 84/120</a:t>
          </a:r>
        </a:p>
      </dgm:t>
    </dgm:pt>
    <dgm:pt modelId="{0CC0E86D-1251-6F45-8E78-6D36F23E90BB}" type="parTrans" cxnId="{EA66285B-56E8-F444-A08C-3CC6297670A9}">
      <dgm:prSet/>
      <dgm:spPr/>
      <dgm:t>
        <a:bodyPr/>
        <a:lstStyle/>
        <a:p>
          <a:endParaRPr lang="en-US" sz="2400"/>
        </a:p>
      </dgm:t>
    </dgm:pt>
    <dgm:pt modelId="{1E54DFE6-6583-B249-92C7-62D95D27DAB7}" type="sibTrans" cxnId="{EA66285B-56E8-F444-A08C-3CC6297670A9}">
      <dgm:prSet/>
      <dgm:spPr/>
      <dgm:t>
        <a:bodyPr/>
        <a:lstStyle/>
        <a:p>
          <a:endParaRPr lang="en-US" sz="2400"/>
        </a:p>
      </dgm:t>
    </dgm:pt>
    <dgm:pt modelId="{D7874ACB-59C6-F04C-A660-017FF0CB8A2F}" type="pres">
      <dgm:prSet presAssocID="{F061138D-5637-D248-8A64-7A84BE211FC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BCF01D4-D57F-BE45-B7F8-F7EC6A9287D5}" type="pres">
      <dgm:prSet presAssocID="{4C7EB87D-AB32-A940-A9C4-9C4DFCADFA9D}" presName="hierRoot1" presStyleCnt="0"/>
      <dgm:spPr/>
    </dgm:pt>
    <dgm:pt modelId="{02A0DC2C-6197-B54A-84B9-FADDB20AF449}" type="pres">
      <dgm:prSet presAssocID="{4C7EB87D-AB32-A940-A9C4-9C4DFCADFA9D}" presName="composite" presStyleCnt="0"/>
      <dgm:spPr/>
    </dgm:pt>
    <dgm:pt modelId="{92079228-A676-D249-B5D3-B4E74982FF22}" type="pres">
      <dgm:prSet presAssocID="{4C7EB87D-AB32-A940-A9C4-9C4DFCADFA9D}" presName="background" presStyleLbl="node0" presStyleIdx="0" presStyleCnt="1"/>
      <dgm:spPr>
        <a:noFill/>
      </dgm:spPr>
    </dgm:pt>
    <dgm:pt modelId="{27F57DC8-9D27-AE49-80DE-17D78ACDCBAD}" type="pres">
      <dgm:prSet presAssocID="{4C7EB87D-AB32-A940-A9C4-9C4DFCADFA9D}" presName="text" presStyleLbl="fgAcc0" presStyleIdx="0" presStyleCnt="1">
        <dgm:presLayoutVars>
          <dgm:chPref val="3"/>
        </dgm:presLayoutVars>
      </dgm:prSet>
      <dgm:spPr/>
    </dgm:pt>
    <dgm:pt modelId="{40489D45-4595-294A-8BF1-6AD56FC3CD4C}" type="pres">
      <dgm:prSet presAssocID="{4C7EB87D-AB32-A940-A9C4-9C4DFCADFA9D}" presName="hierChild2" presStyleCnt="0"/>
      <dgm:spPr/>
    </dgm:pt>
    <dgm:pt modelId="{9594CFAE-6F48-6140-86C8-8227960FA65D}" type="pres">
      <dgm:prSet presAssocID="{D7F4AA40-AE88-9E48-B5DB-6D32A16B09BF}" presName="Name10" presStyleLbl="parChTrans1D2" presStyleIdx="0" presStyleCnt="2"/>
      <dgm:spPr/>
    </dgm:pt>
    <dgm:pt modelId="{AFB69F14-4D96-454C-8FD3-EE9E936005BD}" type="pres">
      <dgm:prSet presAssocID="{670F5661-48FF-F34B-9E6A-0160615DDCFA}" presName="hierRoot2" presStyleCnt="0"/>
      <dgm:spPr/>
    </dgm:pt>
    <dgm:pt modelId="{1DCA4F1A-78EB-544C-8686-97C091A77664}" type="pres">
      <dgm:prSet presAssocID="{670F5661-48FF-F34B-9E6A-0160615DDCFA}" presName="composite2" presStyleCnt="0"/>
      <dgm:spPr/>
    </dgm:pt>
    <dgm:pt modelId="{4F130D86-C22E-464D-BF3D-C9ED76E0243D}" type="pres">
      <dgm:prSet presAssocID="{670F5661-48FF-F34B-9E6A-0160615DDCFA}" presName="background2" presStyleLbl="node2" presStyleIdx="0" presStyleCnt="2"/>
      <dgm:spPr>
        <a:noFill/>
      </dgm:spPr>
    </dgm:pt>
    <dgm:pt modelId="{DF152C6C-92F2-174A-9349-357A8FD6724A}" type="pres">
      <dgm:prSet presAssocID="{670F5661-48FF-F34B-9E6A-0160615DDCFA}" presName="text2" presStyleLbl="fgAcc2" presStyleIdx="0" presStyleCnt="2">
        <dgm:presLayoutVars>
          <dgm:chPref val="3"/>
        </dgm:presLayoutVars>
      </dgm:prSet>
      <dgm:spPr/>
    </dgm:pt>
    <dgm:pt modelId="{189171C4-7542-644F-B725-82F5B8082B36}" type="pres">
      <dgm:prSet presAssocID="{670F5661-48FF-F34B-9E6A-0160615DDCFA}" presName="hierChild3" presStyleCnt="0"/>
      <dgm:spPr/>
    </dgm:pt>
    <dgm:pt modelId="{7A0EC245-AEA4-8042-953E-C3E1E2CB86A6}" type="pres">
      <dgm:prSet presAssocID="{66B71DE7-1DBF-1844-9129-D775235655CA}" presName="Name17" presStyleLbl="parChTrans1D3" presStyleIdx="0" presStyleCnt="4"/>
      <dgm:spPr/>
    </dgm:pt>
    <dgm:pt modelId="{3BF44CF6-831A-EC4F-934C-EC66A8144B62}" type="pres">
      <dgm:prSet presAssocID="{80A0CF39-1327-6640-BAFA-AA2CD62F51FC}" presName="hierRoot3" presStyleCnt="0"/>
      <dgm:spPr/>
    </dgm:pt>
    <dgm:pt modelId="{884AB3E4-4022-6F47-A4DE-830A41CA7332}" type="pres">
      <dgm:prSet presAssocID="{80A0CF39-1327-6640-BAFA-AA2CD62F51FC}" presName="composite3" presStyleCnt="0"/>
      <dgm:spPr/>
    </dgm:pt>
    <dgm:pt modelId="{2532AB17-55C6-1545-B46B-BF0C359BFD0A}" type="pres">
      <dgm:prSet presAssocID="{80A0CF39-1327-6640-BAFA-AA2CD62F51FC}" presName="background3" presStyleLbl="node3" presStyleIdx="0" presStyleCnt="4"/>
      <dgm:spPr>
        <a:noFill/>
      </dgm:spPr>
    </dgm:pt>
    <dgm:pt modelId="{2E1ABF47-7210-A84E-B0CB-B8DBBEC4BE24}" type="pres">
      <dgm:prSet presAssocID="{80A0CF39-1327-6640-BAFA-AA2CD62F51FC}" presName="text3" presStyleLbl="fgAcc3" presStyleIdx="0" presStyleCnt="4">
        <dgm:presLayoutVars>
          <dgm:chPref val="3"/>
        </dgm:presLayoutVars>
      </dgm:prSet>
      <dgm:spPr/>
    </dgm:pt>
    <dgm:pt modelId="{D32F3431-F1AE-C44E-9642-DD0E23EAF068}" type="pres">
      <dgm:prSet presAssocID="{80A0CF39-1327-6640-BAFA-AA2CD62F51FC}" presName="hierChild4" presStyleCnt="0"/>
      <dgm:spPr/>
    </dgm:pt>
    <dgm:pt modelId="{AD3BFEDA-6F4B-FD43-9ABB-D564FC6E4E35}" type="pres">
      <dgm:prSet presAssocID="{87F8A386-3018-E44B-9BF0-E64736EB5845}" presName="Name17" presStyleLbl="parChTrans1D3" presStyleIdx="1" presStyleCnt="4"/>
      <dgm:spPr/>
    </dgm:pt>
    <dgm:pt modelId="{A195E064-4FED-DF49-8FF5-ACC3CFBE7F4F}" type="pres">
      <dgm:prSet presAssocID="{78D54500-26D0-A345-8D41-55CEEA01891E}" presName="hierRoot3" presStyleCnt="0"/>
      <dgm:spPr/>
    </dgm:pt>
    <dgm:pt modelId="{29F9F5BF-980D-A449-AA73-1CE5CEB18263}" type="pres">
      <dgm:prSet presAssocID="{78D54500-26D0-A345-8D41-55CEEA01891E}" presName="composite3" presStyleCnt="0"/>
      <dgm:spPr/>
    </dgm:pt>
    <dgm:pt modelId="{DE737134-C484-144A-9970-9FCE49C77C15}" type="pres">
      <dgm:prSet presAssocID="{78D54500-26D0-A345-8D41-55CEEA01891E}" presName="background3" presStyleLbl="node3" presStyleIdx="1" presStyleCnt="4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>
        <a:noFill/>
        <a:ln>
          <a:noFill/>
        </a:ln>
      </dgm:spPr>
    </dgm:pt>
    <dgm:pt modelId="{66897B6E-0725-1646-9F57-605FA11BF80D}" type="pres">
      <dgm:prSet presAssocID="{78D54500-26D0-A345-8D41-55CEEA01891E}" presName="text3" presStyleLbl="fgAcc3" presStyleIdx="1" presStyleCnt="4">
        <dgm:presLayoutVars>
          <dgm:chPref val="3"/>
        </dgm:presLayoutVars>
      </dgm:prSet>
      <dgm:spPr/>
    </dgm:pt>
    <dgm:pt modelId="{C51D7F3A-79FF-004A-9ED8-B0F41C085988}" type="pres">
      <dgm:prSet presAssocID="{78D54500-26D0-A345-8D41-55CEEA01891E}" presName="hierChild4" presStyleCnt="0"/>
      <dgm:spPr/>
    </dgm:pt>
    <dgm:pt modelId="{981ADA94-28C2-6042-AAB8-FAD446F1CB22}" type="pres">
      <dgm:prSet presAssocID="{6C15D42B-6061-6249-9469-1115F838E93C}" presName="Name10" presStyleLbl="parChTrans1D2" presStyleIdx="1" presStyleCnt="2"/>
      <dgm:spPr/>
    </dgm:pt>
    <dgm:pt modelId="{527FA7FB-5B1C-9A41-BDF7-9147D247788C}" type="pres">
      <dgm:prSet presAssocID="{84B1D76E-121A-C142-9D44-9E797A3D5AF5}" presName="hierRoot2" presStyleCnt="0"/>
      <dgm:spPr/>
    </dgm:pt>
    <dgm:pt modelId="{75A68016-3B1A-DC43-9940-9F9E271F25B3}" type="pres">
      <dgm:prSet presAssocID="{84B1D76E-121A-C142-9D44-9E797A3D5AF5}" presName="composite2" presStyleCnt="0"/>
      <dgm:spPr/>
    </dgm:pt>
    <dgm:pt modelId="{23D90F8D-289A-5245-9AEB-3D5A74902FFE}" type="pres">
      <dgm:prSet presAssocID="{84B1D76E-121A-C142-9D44-9E797A3D5AF5}" presName="background2" presStyleLbl="node2" presStyleIdx="1" presStyleCnt="2"/>
      <dgm:spPr>
        <a:noFill/>
      </dgm:spPr>
    </dgm:pt>
    <dgm:pt modelId="{EFE8BEF1-46D5-634C-A8FC-218B88898420}" type="pres">
      <dgm:prSet presAssocID="{84B1D76E-121A-C142-9D44-9E797A3D5AF5}" presName="text2" presStyleLbl="fgAcc2" presStyleIdx="1" presStyleCnt="2">
        <dgm:presLayoutVars>
          <dgm:chPref val="3"/>
        </dgm:presLayoutVars>
      </dgm:prSet>
      <dgm:spPr/>
    </dgm:pt>
    <dgm:pt modelId="{035AAE31-F600-7D4E-8233-6BF0B7CBE98E}" type="pres">
      <dgm:prSet presAssocID="{84B1D76E-121A-C142-9D44-9E797A3D5AF5}" presName="hierChild3" presStyleCnt="0"/>
      <dgm:spPr/>
    </dgm:pt>
    <dgm:pt modelId="{D6CB7A34-DA06-8747-9021-68D7E45B5633}" type="pres">
      <dgm:prSet presAssocID="{A9383F72-F0B6-E34B-86D4-B8801039C5FD}" presName="Name17" presStyleLbl="parChTrans1D3" presStyleIdx="2" presStyleCnt="4"/>
      <dgm:spPr/>
    </dgm:pt>
    <dgm:pt modelId="{1D15471A-6F47-954F-BEFB-E46CB1611BC8}" type="pres">
      <dgm:prSet presAssocID="{6FA10834-89D5-424A-AFA2-CCEDEDD85AC7}" presName="hierRoot3" presStyleCnt="0"/>
      <dgm:spPr/>
    </dgm:pt>
    <dgm:pt modelId="{5B06E486-5B4E-0846-869D-32DB15D150E8}" type="pres">
      <dgm:prSet presAssocID="{6FA10834-89D5-424A-AFA2-CCEDEDD85AC7}" presName="composite3" presStyleCnt="0"/>
      <dgm:spPr/>
    </dgm:pt>
    <dgm:pt modelId="{B7250FD4-0E84-F543-BB04-C614C9FAE46D}" type="pres">
      <dgm:prSet presAssocID="{6FA10834-89D5-424A-AFA2-CCEDEDD85AC7}" presName="background3" presStyleLbl="node3" presStyleIdx="2" presStyleCnt="4"/>
      <dgm:spPr>
        <a:noFill/>
      </dgm:spPr>
    </dgm:pt>
    <dgm:pt modelId="{86F85E66-8BAD-0540-B0A5-0D9993854B81}" type="pres">
      <dgm:prSet presAssocID="{6FA10834-89D5-424A-AFA2-CCEDEDD85AC7}" presName="text3" presStyleLbl="fgAcc3" presStyleIdx="2" presStyleCnt="4">
        <dgm:presLayoutVars>
          <dgm:chPref val="3"/>
        </dgm:presLayoutVars>
      </dgm:prSet>
      <dgm:spPr/>
    </dgm:pt>
    <dgm:pt modelId="{E239523C-6710-354D-B511-F0E44AAA351B}" type="pres">
      <dgm:prSet presAssocID="{6FA10834-89D5-424A-AFA2-CCEDEDD85AC7}" presName="hierChild4" presStyleCnt="0"/>
      <dgm:spPr/>
    </dgm:pt>
    <dgm:pt modelId="{93EC850C-8842-EE4C-B2E1-158DAA333628}" type="pres">
      <dgm:prSet presAssocID="{0CC0E86D-1251-6F45-8E78-6D36F23E90BB}" presName="Name17" presStyleLbl="parChTrans1D3" presStyleIdx="3" presStyleCnt="4"/>
      <dgm:spPr/>
    </dgm:pt>
    <dgm:pt modelId="{99FA2721-2458-6047-84D3-DA29B01F1941}" type="pres">
      <dgm:prSet presAssocID="{99DDBFB0-1ABD-2042-BFA3-5F64E9A8FDA1}" presName="hierRoot3" presStyleCnt="0"/>
      <dgm:spPr/>
    </dgm:pt>
    <dgm:pt modelId="{EBDC19EE-B466-D64C-992C-28AA6DE278A5}" type="pres">
      <dgm:prSet presAssocID="{99DDBFB0-1ABD-2042-BFA3-5F64E9A8FDA1}" presName="composite3" presStyleCnt="0"/>
      <dgm:spPr/>
    </dgm:pt>
    <dgm:pt modelId="{8FF1DC42-72F6-E34A-BA33-8F1D966FA554}" type="pres">
      <dgm:prSet presAssocID="{99DDBFB0-1ABD-2042-BFA3-5F64E9A8FDA1}" presName="background3" presStyleLbl="node3" presStyleIdx="3" presStyleCnt="4"/>
      <dgm:spPr>
        <a:noFill/>
      </dgm:spPr>
    </dgm:pt>
    <dgm:pt modelId="{E5908A75-1E70-A546-9D66-413BECA9569B}" type="pres">
      <dgm:prSet presAssocID="{99DDBFB0-1ABD-2042-BFA3-5F64E9A8FDA1}" presName="text3" presStyleLbl="fgAcc3" presStyleIdx="3" presStyleCnt="4">
        <dgm:presLayoutVars>
          <dgm:chPref val="3"/>
        </dgm:presLayoutVars>
      </dgm:prSet>
      <dgm:spPr/>
    </dgm:pt>
    <dgm:pt modelId="{9D44D507-A1BC-5741-94C8-99875FFFD225}" type="pres">
      <dgm:prSet presAssocID="{99DDBFB0-1ABD-2042-BFA3-5F64E9A8FDA1}" presName="hierChild4" presStyleCnt="0"/>
      <dgm:spPr/>
    </dgm:pt>
  </dgm:ptLst>
  <dgm:cxnLst>
    <dgm:cxn modelId="{C3673E01-4BE6-5748-813D-E4CA428E6AFF}" type="presOf" srcId="{670F5661-48FF-F34B-9E6A-0160615DDCFA}" destId="{DF152C6C-92F2-174A-9349-357A8FD6724A}" srcOrd="0" destOrd="0" presId="urn:microsoft.com/office/officeart/2005/8/layout/hierarchy1"/>
    <dgm:cxn modelId="{6DA01C0D-7B49-D94E-9E18-667ED1462C22}" srcId="{670F5661-48FF-F34B-9E6A-0160615DDCFA}" destId="{80A0CF39-1327-6640-BAFA-AA2CD62F51FC}" srcOrd="0" destOrd="0" parTransId="{66B71DE7-1DBF-1844-9129-D775235655CA}" sibTransId="{D461EF9E-81BE-8C4E-854A-0228B06D296D}"/>
    <dgm:cxn modelId="{E23C7E1A-3FAE-C947-80AA-0BAA8B944C26}" type="presOf" srcId="{78D54500-26D0-A345-8D41-55CEEA01891E}" destId="{66897B6E-0725-1646-9F57-605FA11BF80D}" srcOrd="0" destOrd="0" presId="urn:microsoft.com/office/officeart/2005/8/layout/hierarchy1"/>
    <dgm:cxn modelId="{C196383B-95BB-4945-975C-7E49CD4C8931}" srcId="{4C7EB87D-AB32-A940-A9C4-9C4DFCADFA9D}" destId="{670F5661-48FF-F34B-9E6A-0160615DDCFA}" srcOrd="0" destOrd="0" parTransId="{D7F4AA40-AE88-9E48-B5DB-6D32A16B09BF}" sibTransId="{040B3B8A-5FD4-F043-AB98-5270131D11AC}"/>
    <dgm:cxn modelId="{4EA18F46-1DCC-3444-80CA-D30D81BB3E45}" srcId="{670F5661-48FF-F34B-9E6A-0160615DDCFA}" destId="{78D54500-26D0-A345-8D41-55CEEA01891E}" srcOrd="1" destOrd="0" parTransId="{87F8A386-3018-E44B-9BF0-E64736EB5845}" sibTransId="{0D6C0523-54C3-0943-ACC8-EFD7B6FC816D}"/>
    <dgm:cxn modelId="{EA66285B-56E8-F444-A08C-3CC6297670A9}" srcId="{84B1D76E-121A-C142-9D44-9E797A3D5AF5}" destId="{99DDBFB0-1ABD-2042-BFA3-5F64E9A8FDA1}" srcOrd="1" destOrd="0" parTransId="{0CC0E86D-1251-6F45-8E78-6D36F23E90BB}" sibTransId="{1E54DFE6-6583-B249-92C7-62D95D27DAB7}"/>
    <dgm:cxn modelId="{59D55867-BED5-DD41-B88B-D56C8FD5B185}" type="presOf" srcId="{6FA10834-89D5-424A-AFA2-CCEDEDD85AC7}" destId="{86F85E66-8BAD-0540-B0A5-0D9993854B81}" srcOrd="0" destOrd="0" presId="urn:microsoft.com/office/officeart/2005/8/layout/hierarchy1"/>
    <dgm:cxn modelId="{27B48968-714B-1C41-89DC-0CCA0968ED65}" srcId="{84B1D76E-121A-C142-9D44-9E797A3D5AF5}" destId="{6FA10834-89D5-424A-AFA2-CCEDEDD85AC7}" srcOrd="0" destOrd="0" parTransId="{A9383F72-F0B6-E34B-86D4-B8801039C5FD}" sibTransId="{E8785AA6-E807-B247-A3B0-39B1479EB2AD}"/>
    <dgm:cxn modelId="{7DDABD81-E3FD-7D42-A3B1-E6F43BE8274B}" type="presOf" srcId="{66B71DE7-1DBF-1844-9129-D775235655CA}" destId="{7A0EC245-AEA4-8042-953E-C3E1E2CB86A6}" srcOrd="0" destOrd="0" presId="urn:microsoft.com/office/officeart/2005/8/layout/hierarchy1"/>
    <dgm:cxn modelId="{8597A99D-ED2A-D844-8D03-D79E271AEF6A}" type="presOf" srcId="{6C15D42B-6061-6249-9469-1115F838E93C}" destId="{981ADA94-28C2-6042-AAB8-FAD446F1CB22}" srcOrd="0" destOrd="0" presId="urn:microsoft.com/office/officeart/2005/8/layout/hierarchy1"/>
    <dgm:cxn modelId="{3C32B39F-23FF-A447-9A0A-42FD233B2E72}" type="presOf" srcId="{4C7EB87D-AB32-A940-A9C4-9C4DFCADFA9D}" destId="{27F57DC8-9D27-AE49-80DE-17D78ACDCBAD}" srcOrd="0" destOrd="0" presId="urn:microsoft.com/office/officeart/2005/8/layout/hierarchy1"/>
    <dgm:cxn modelId="{DD900CA6-04A4-114E-9304-D7371AD3C1C8}" srcId="{F061138D-5637-D248-8A64-7A84BE211FCC}" destId="{4C7EB87D-AB32-A940-A9C4-9C4DFCADFA9D}" srcOrd="0" destOrd="0" parTransId="{44991ED2-7027-BE4C-9674-0CCEF8D0E997}" sibTransId="{1B413EA7-4366-6B46-B7DE-C00D1F52F98D}"/>
    <dgm:cxn modelId="{42BE87B1-37B4-1A4B-93B1-3E73AD4BD21F}" type="presOf" srcId="{99DDBFB0-1ABD-2042-BFA3-5F64E9A8FDA1}" destId="{E5908A75-1E70-A546-9D66-413BECA9569B}" srcOrd="0" destOrd="0" presId="urn:microsoft.com/office/officeart/2005/8/layout/hierarchy1"/>
    <dgm:cxn modelId="{4BB8C6BB-1EFD-0847-8226-9150658C7E03}" type="presOf" srcId="{84B1D76E-121A-C142-9D44-9E797A3D5AF5}" destId="{EFE8BEF1-46D5-634C-A8FC-218B88898420}" srcOrd="0" destOrd="0" presId="urn:microsoft.com/office/officeart/2005/8/layout/hierarchy1"/>
    <dgm:cxn modelId="{86F0A1D9-C39A-0D41-B33E-5EBDEE6C41AC}" type="presOf" srcId="{F061138D-5637-D248-8A64-7A84BE211FCC}" destId="{D7874ACB-59C6-F04C-A660-017FF0CB8A2F}" srcOrd="0" destOrd="0" presId="urn:microsoft.com/office/officeart/2005/8/layout/hierarchy1"/>
    <dgm:cxn modelId="{EF8393E1-82E3-C44F-A117-40A4D3604279}" type="presOf" srcId="{0CC0E86D-1251-6F45-8E78-6D36F23E90BB}" destId="{93EC850C-8842-EE4C-B2E1-158DAA333628}" srcOrd="0" destOrd="0" presId="urn:microsoft.com/office/officeart/2005/8/layout/hierarchy1"/>
    <dgm:cxn modelId="{3D74EAE2-687D-434F-A86E-C8BEE1BB8787}" type="presOf" srcId="{87F8A386-3018-E44B-9BF0-E64736EB5845}" destId="{AD3BFEDA-6F4B-FD43-9ABB-D564FC6E4E35}" srcOrd="0" destOrd="0" presId="urn:microsoft.com/office/officeart/2005/8/layout/hierarchy1"/>
    <dgm:cxn modelId="{EA5559E7-E864-2443-904B-050EEBA1C3E5}" type="presOf" srcId="{80A0CF39-1327-6640-BAFA-AA2CD62F51FC}" destId="{2E1ABF47-7210-A84E-B0CB-B8DBBEC4BE24}" srcOrd="0" destOrd="0" presId="urn:microsoft.com/office/officeart/2005/8/layout/hierarchy1"/>
    <dgm:cxn modelId="{DA9890F2-FEB2-B74C-8C76-E3F331D5EC2D}" type="presOf" srcId="{D7F4AA40-AE88-9E48-B5DB-6D32A16B09BF}" destId="{9594CFAE-6F48-6140-86C8-8227960FA65D}" srcOrd="0" destOrd="0" presId="urn:microsoft.com/office/officeart/2005/8/layout/hierarchy1"/>
    <dgm:cxn modelId="{45B666FA-9EBF-B445-87A1-6B3F10ADE543}" srcId="{4C7EB87D-AB32-A940-A9C4-9C4DFCADFA9D}" destId="{84B1D76E-121A-C142-9D44-9E797A3D5AF5}" srcOrd="1" destOrd="0" parTransId="{6C15D42B-6061-6249-9469-1115F838E93C}" sibTransId="{9BD86ACE-AD47-DD48-B600-2822F09C3EF7}"/>
    <dgm:cxn modelId="{F4987FFA-CB48-4645-A73E-E0B544412B0C}" type="presOf" srcId="{A9383F72-F0B6-E34B-86D4-B8801039C5FD}" destId="{D6CB7A34-DA06-8747-9021-68D7E45B5633}" srcOrd="0" destOrd="0" presId="urn:microsoft.com/office/officeart/2005/8/layout/hierarchy1"/>
    <dgm:cxn modelId="{5210819E-3867-3343-9A2C-85D5B81BFB70}" type="presParOf" srcId="{D7874ACB-59C6-F04C-A660-017FF0CB8A2F}" destId="{CBCF01D4-D57F-BE45-B7F8-F7EC6A9287D5}" srcOrd="0" destOrd="0" presId="urn:microsoft.com/office/officeart/2005/8/layout/hierarchy1"/>
    <dgm:cxn modelId="{BC20D37C-B8F0-DB44-B7B6-D75800584F07}" type="presParOf" srcId="{CBCF01D4-D57F-BE45-B7F8-F7EC6A9287D5}" destId="{02A0DC2C-6197-B54A-84B9-FADDB20AF449}" srcOrd="0" destOrd="0" presId="urn:microsoft.com/office/officeart/2005/8/layout/hierarchy1"/>
    <dgm:cxn modelId="{DE23D6DD-7621-EA41-AF0F-22CB45E79E5E}" type="presParOf" srcId="{02A0DC2C-6197-B54A-84B9-FADDB20AF449}" destId="{92079228-A676-D249-B5D3-B4E74982FF22}" srcOrd="0" destOrd="0" presId="urn:microsoft.com/office/officeart/2005/8/layout/hierarchy1"/>
    <dgm:cxn modelId="{7F00F6BB-9607-C04A-98C8-E7EB1990EBCF}" type="presParOf" srcId="{02A0DC2C-6197-B54A-84B9-FADDB20AF449}" destId="{27F57DC8-9D27-AE49-80DE-17D78ACDCBAD}" srcOrd="1" destOrd="0" presId="urn:microsoft.com/office/officeart/2005/8/layout/hierarchy1"/>
    <dgm:cxn modelId="{A7FA7157-003E-F84C-85DB-549F8F4A6DA2}" type="presParOf" srcId="{CBCF01D4-D57F-BE45-B7F8-F7EC6A9287D5}" destId="{40489D45-4595-294A-8BF1-6AD56FC3CD4C}" srcOrd="1" destOrd="0" presId="urn:microsoft.com/office/officeart/2005/8/layout/hierarchy1"/>
    <dgm:cxn modelId="{B7E8DC55-8D9A-0940-AD46-06FD445C17BE}" type="presParOf" srcId="{40489D45-4595-294A-8BF1-6AD56FC3CD4C}" destId="{9594CFAE-6F48-6140-86C8-8227960FA65D}" srcOrd="0" destOrd="0" presId="urn:microsoft.com/office/officeart/2005/8/layout/hierarchy1"/>
    <dgm:cxn modelId="{A2174E65-BC04-C244-8053-E667FBEA4F87}" type="presParOf" srcId="{40489D45-4595-294A-8BF1-6AD56FC3CD4C}" destId="{AFB69F14-4D96-454C-8FD3-EE9E936005BD}" srcOrd="1" destOrd="0" presId="urn:microsoft.com/office/officeart/2005/8/layout/hierarchy1"/>
    <dgm:cxn modelId="{D037B835-DFF9-944C-99CB-1AB054B4BCFC}" type="presParOf" srcId="{AFB69F14-4D96-454C-8FD3-EE9E936005BD}" destId="{1DCA4F1A-78EB-544C-8686-97C091A77664}" srcOrd="0" destOrd="0" presId="urn:microsoft.com/office/officeart/2005/8/layout/hierarchy1"/>
    <dgm:cxn modelId="{12F0BA19-79AB-A547-97CF-A201B0656942}" type="presParOf" srcId="{1DCA4F1A-78EB-544C-8686-97C091A77664}" destId="{4F130D86-C22E-464D-BF3D-C9ED76E0243D}" srcOrd="0" destOrd="0" presId="urn:microsoft.com/office/officeart/2005/8/layout/hierarchy1"/>
    <dgm:cxn modelId="{D8D49A2D-3C54-D348-A56E-BBD6723E7E9D}" type="presParOf" srcId="{1DCA4F1A-78EB-544C-8686-97C091A77664}" destId="{DF152C6C-92F2-174A-9349-357A8FD6724A}" srcOrd="1" destOrd="0" presId="urn:microsoft.com/office/officeart/2005/8/layout/hierarchy1"/>
    <dgm:cxn modelId="{80F557B9-B95E-E04C-ABDD-BD7BE680C9AD}" type="presParOf" srcId="{AFB69F14-4D96-454C-8FD3-EE9E936005BD}" destId="{189171C4-7542-644F-B725-82F5B8082B36}" srcOrd="1" destOrd="0" presId="urn:microsoft.com/office/officeart/2005/8/layout/hierarchy1"/>
    <dgm:cxn modelId="{D5968017-EE8C-C349-8879-03250051717A}" type="presParOf" srcId="{189171C4-7542-644F-B725-82F5B8082B36}" destId="{7A0EC245-AEA4-8042-953E-C3E1E2CB86A6}" srcOrd="0" destOrd="0" presId="urn:microsoft.com/office/officeart/2005/8/layout/hierarchy1"/>
    <dgm:cxn modelId="{798145E8-C635-1F45-B596-5C142E25B5BB}" type="presParOf" srcId="{189171C4-7542-644F-B725-82F5B8082B36}" destId="{3BF44CF6-831A-EC4F-934C-EC66A8144B62}" srcOrd="1" destOrd="0" presId="urn:microsoft.com/office/officeart/2005/8/layout/hierarchy1"/>
    <dgm:cxn modelId="{E763B0A8-E908-8845-9191-F7134987C0C4}" type="presParOf" srcId="{3BF44CF6-831A-EC4F-934C-EC66A8144B62}" destId="{884AB3E4-4022-6F47-A4DE-830A41CA7332}" srcOrd="0" destOrd="0" presId="urn:microsoft.com/office/officeart/2005/8/layout/hierarchy1"/>
    <dgm:cxn modelId="{6BFABAFC-2693-9B43-B66F-548423D18F6F}" type="presParOf" srcId="{884AB3E4-4022-6F47-A4DE-830A41CA7332}" destId="{2532AB17-55C6-1545-B46B-BF0C359BFD0A}" srcOrd="0" destOrd="0" presId="urn:microsoft.com/office/officeart/2005/8/layout/hierarchy1"/>
    <dgm:cxn modelId="{A4A1D583-0FEA-9747-9284-93100B6D73DC}" type="presParOf" srcId="{884AB3E4-4022-6F47-A4DE-830A41CA7332}" destId="{2E1ABF47-7210-A84E-B0CB-B8DBBEC4BE24}" srcOrd="1" destOrd="0" presId="urn:microsoft.com/office/officeart/2005/8/layout/hierarchy1"/>
    <dgm:cxn modelId="{69B73208-68C1-A543-AE49-F847D80758A5}" type="presParOf" srcId="{3BF44CF6-831A-EC4F-934C-EC66A8144B62}" destId="{D32F3431-F1AE-C44E-9642-DD0E23EAF068}" srcOrd="1" destOrd="0" presId="urn:microsoft.com/office/officeart/2005/8/layout/hierarchy1"/>
    <dgm:cxn modelId="{09C7A5A5-D477-4149-B70D-D361E2BC5A93}" type="presParOf" srcId="{189171C4-7542-644F-B725-82F5B8082B36}" destId="{AD3BFEDA-6F4B-FD43-9ABB-D564FC6E4E35}" srcOrd="2" destOrd="0" presId="urn:microsoft.com/office/officeart/2005/8/layout/hierarchy1"/>
    <dgm:cxn modelId="{0C35884D-D19A-734A-AF2A-49634337F42B}" type="presParOf" srcId="{189171C4-7542-644F-B725-82F5B8082B36}" destId="{A195E064-4FED-DF49-8FF5-ACC3CFBE7F4F}" srcOrd="3" destOrd="0" presId="urn:microsoft.com/office/officeart/2005/8/layout/hierarchy1"/>
    <dgm:cxn modelId="{B71113F5-FC25-1046-90F0-4649473F2654}" type="presParOf" srcId="{A195E064-4FED-DF49-8FF5-ACC3CFBE7F4F}" destId="{29F9F5BF-980D-A449-AA73-1CE5CEB18263}" srcOrd="0" destOrd="0" presId="urn:microsoft.com/office/officeart/2005/8/layout/hierarchy1"/>
    <dgm:cxn modelId="{584F0AA5-28FC-D54E-9D07-9C18582F99AC}" type="presParOf" srcId="{29F9F5BF-980D-A449-AA73-1CE5CEB18263}" destId="{DE737134-C484-144A-9970-9FCE49C77C15}" srcOrd="0" destOrd="0" presId="urn:microsoft.com/office/officeart/2005/8/layout/hierarchy1"/>
    <dgm:cxn modelId="{DB7BF768-946A-7E4A-B455-085202271029}" type="presParOf" srcId="{29F9F5BF-980D-A449-AA73-1CE5CEB18263}" destId="{66897B6E-0725-1646-9F57-605FA11BF80D}" srcOrd="1" destOrd="0" presId="urn:microsoft.com/office/officeart/2005/8/layout/hierarchy1"/>
    <dgm:cxn modelId="{E1EDF39A-06A6-B945-9DA4-2DB7F2C7C6BF}" type="presParOf" srcId="{A195E064-4FED-DF49-8FF5-ACC3CFBE7F4F}" destId="{C51D7F3A-79FF-004A-9ED8-B0F41C085988}" srcOrd="1" destOrd="0" presId="urn:microsoft.com/office/officeart/2005/8/layout/hierarchy1"/>
    <dgm:cxn modelId="{9385DA70-2A95-3048-BA3D-B296FB37EF9B}" type="presParOf" srcId="{40489D45-4595-294A-8BF1-6AD56FC3CD4C}" destId="{981ADA94-28C2-6042-AAB8-FAD446F1CB22}" srcOrd="2" destOrd="0" presId="urn:microsoft.com/office/officeart/2005/8/layout/hierarchy1"/>
    <dgm:cxn modelId="{FE4ABB16-BC96-4846-A4FA-1193EB1D0414}" type="presParOf" srcId="{40489D45-4595-294A-8BF1-6AD56FC3CD4C}" destId="{527FA7FB-5B1C-9A41-BDF7-9147D247788C}" srcOrd="3" destOrd="0" presId="urn:microsoft.com/office/officeart/2005/8/layout/hierarchy1"/>
    <dgm:cxn modelId="{C5E29F53-5DBF-134F-86CA-9C5B6F47A191}" type="presParOf" srcId="{527FA7FB-5B1C-9A41-BDF7-9147D247788C}" destId="{75A68016-3B1A-DC43-9940-9F9E271F25B3}" srcOrd="0" destOrd="0" presId="urn:microsoft.com/office/officeart/2005/8/layout/hierarchy1"/>
    <dgm:cxn modelId="{3C6CD82A-EF07-AF42-88F4-329A74463A97}" type="presParOf" srcId="{75A68016-3B1A-DC43-9940-9F9E271F25B3}" destId="{23D90F8D-289A-5245-9AEB-3D5A74902FFE}" srcOrd="0" destOrd="0" presId="urn:microsoft.com/office/officeart/2005/8/layout/hierarchy1"/>
    <dgm:cxn modelId="{54F922D1-2223-4543-8A17-A8DDA4510D4A}" type="presParOf" srcId="{75A68016-3B1A-DC43-9940-9F9E271F25B3}" destId="{EFE8BEF1-46D5-634C-A8FC-218B88898420}" srcOrd="1" destOrd="0" presId="urn:microsoft.com/office/officeart/2005/8/layout/hierarchy1"/>
    <dgm:cxn modelId="{8C1F4BDE-303E-FB45-AF23-9D0F9AC164CF}" type="presParOf" srcId="{527FA7FB-5B1C-9A41-BDF7-9147D247788C}" destId="{035AAE31-F600-7D4E-8233-6BF0B7CBE98E}" srcOrd="1" destOrd="0" presId="urn:microsoft.com/office/officeart/2005/8/layout/hierarchy1"/>
    <dgm:cxn modelId="{0F84FEEB-BDAC-7647-9DF1-AF12484C2BCF}" type="presParOf" srcId="{035AAE31-F600-7D4E-8233-6BF0B7CBE98E}" destId="{D6CB7A34-DA06-8747-9021-68D7E45B5633}" srcOrd="0" destOrd="0" presId="urn:microsoft.com/office/officeart/2005/8/layout/hierarchy1"/>
    <dgm:cxn modelId="{CEA46E66-EB10-3A46-B6AA-31033B6E7949}" type="presParOf" srcId="{035AAE31-F600-7D4E-8233-6BF0B7CBE98E}" destId="{1D15471A-6F47-954F-BEFB-E46CB1611BC8}" srcOrd="1" destOrd="0" presId="urn:microsoft.com/office/officeart/2005/8/layout/hierarchy1"/>
    <dgm:cxn modelId="{A4382A09-2BBE-6E4A-B89A-CDDC4FA94037}" type="presParOf" srcId="{1D15471A-6F47-954F-BEFB-E46CB1611BC8}" destId="{5B06E486-5B4E-0846-869D-32DB15D150E8}" srcOrd="0" destOrd="0" presId="urn:microsoft.com/office/officeart/2005/8/layout/hierarchy1"/>
    <dgm:cxn modelId="{0F4C9A1F-53D0-2647-A9AC-288C15113F04}" type="presParOf" srcId="{5B06E486-5B4E-0846-869D-32DB15D150E8}" destId="{B7250FD4-0E84-F543-BB04-C614C9FAE46D}" srcOrd="0" destOrd="0" presId="urn:microsoft.com/office/officeart/2005/8/layout/hierarchy1"/>
    <dgm:cxn modelId="{7AA39112-78CE-E440-9F0A-014F63D77604}" type="presParOf" srcId="{5B06E486-5B4E-0846-869D-32DB15D150E8}" destId="{86F85E66-8BAD-0540-B0A5-0D9993854B81}" srcOrd="1" destOrd="0" presId="urn:microsoft.com/office/officeart/2005/8/layout/hierarchy1"/>
    <dgm:cxn modelId="{1329BF89-7573-5D4C-8688-D6A9F9F3B7F4}" type="presParOf" srcId="{1D15471A-6F47-954F-BEFB-E46CB1611BC8}" destId="{E239523C-6710-354D-B511-F0E44AAA351B}" srcOrd="1" destOrd="0" presId="urn:microsoft.com/office/officeart/2005/8/layout/hierarchy1"/>
    <dgm:cxn modelId="{D186B9DF-ADCD-5C47-BFF5-85EE104493F3}" type="presParOf" srcId="{035AAE31-F600-7D4E-8233-6BF0B7CBE98E}" destId="{93EC850C-8842-EE4C-B2E1-158DAA333628}" srcOrd="2" destOrd="0" presId="urn:microsoft.com/office/officeart/2005/8/layout/hierarchy1"/>
    <dgm:cxn modelId="{9092A8F3-FD84-7340-A9A5-B654138C792F}" type="presParOf" srcId="{035AAE31-F600-7D4E-8233-6BF0B7CBE98E}" destId="{99FA2721-2458-6047-84D3-DA29B01F1941}" srcOrd="3" destOrd="0" presId="urn:microsoft.com/office/officeart/2005/8/layout/hierarchy1"/>
    <dgm:cxn modelId="{8916E288-D313-9540-89D9-63C00CCA71FC}" type="presParOf" srcId="{99FA2721-2458-6047-84D3-DA29B01F1941}" destId="{EBDC19EE-B466-D64C-992C-28AA6DE278A5}" srcOrd="0" destOrd="0" presId="urn:microsoft.com/office/officeart/2005/8/layout/hierarchy1"/>
    <dgm:cxn modelId="{4D4B71E3-409B-4F4C-AFB1-B49A1BC70B55}" type="presParOf" srcId="{EBDC19EE-B466-D64C-992C-28AA6DE278A5}" destId="{8FF1DC42-72F6-E34A-BA33-8F1D966FA554}" srcOrd="0" destOrd="0" presId="urn:microsoft.com/office/officeart/2005/8/layout/hierarchy1"/>
    <dgm:cxn modelId="{7CB7253B-0637-3246-AC0A-B7B37A4CCBB3}" type="presParOf" srcId="{EBDC19EE-B466-D64C-992C-28AA6DE278A5}" destId="{E5908A75-1E70-A546-9D66-413BECA9569B}" srcOrd="1" destOrd="0" presId="urn:microsoft.com/office/officeart/2005/8/layout/hierarchy1"/>
    <dgm:cxn modelId="{F2012516-2726-F848-B606-3BD06DE38C93}" type="presParOf" srcId="{99FA2721-2458-6047-84D3-DA29B01F1941}" destId="{9D44D507-A1BC-5741-94C8-99875FFFD22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3313F2-7CF7-DE45-B6E2-030DFD0DEDC6}">
      <dsp:nvSpPr>
        <dsp:cNvPr id="0" name=""/>
        <dsp:cNvSpPr/>
      </dsp:nvSpPr>
      <dsp:spPr>
        <a:xfrm>
          <a:off x="817684" y="636"/>
          <a:ext cx="1811760" cy="108705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Problem Formulation</a:t>
          </a:r>
        </a:p>
      </dsp:txBody>
      <dsp:txXfrm>
        <a:off x="849523" y="32475"/>
        <a:ext cx="1748082" cy="1023378"/>
      </dsp:txXfrm>
    </dsp:sp>
    <dsp:sp modelId="{155F34C5-B90A-3E4F-96CC-BBF53DB31BFA}">
      <dsp:nvSpPr>
        <dsp:cNvPr id="0" name=""/>
        <dsp:cNvSpPr/>
      </dsp:nvSpPr>
      <dsp:spPr>
        <a:xfrm>
          <a:off x="2788879" y="319506"/>
          <a:ext cx="384093" cy="449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50" b="1" kern="1200">
            <a:solidFill>
              <a:schemeClr val="tx1"/>
            </a:solidFill>
          </a:endParaRPr>
        </a:p>
      </dsp:txBody>
      <dsp:txXfrm>
        <a:off x="2788879" y="409369"/>
        <a:ext cx="268865" cy="269590"/>
      </dsp:txXfrm>
    </dsp:sp>
    <dsp:sp modelId="{88323E7E-DF1F-C64B-AD64-134DC0ABA8FC}">
      <dsp:nvSpPr>
        <dsp:cNvPr id="0" name=""/>
        <dsp:cNvSpPr/>
      </dsp:nvSpPr>
      <dsp:spPr>
        <a:xfrm>
          <a:off x="3354148" y="636"/>
          <a:ext cx="1811760" cy="1087056"/>
        </a:xfrm>
        <a:prstGeom prst="roundRect">
          <a:avLst>
            <a:gd name="adj" fmla="val 10000"/>
          </a:avLst>
        </a:prstGeom>
        <a:solidFill>
          <a:schemeClr val="accent3">
            <a:hueOff val="1406283"/>
            <a:satOff val="-2110"/>
            <a:lumOff val="-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Get Data</a:t>
          </a:r>
        </a:p>
      </dsp:txBody>
      <dsp:txXfrm>
        <a:off x="3385987" y="32475"/>
        <a:ext cx="1748082" cy="1023378"/>
      </dsp:txXfrm>
    </dsp:sp>
    <dsp:sp modelId="{A4B3E483-E6AF-A041-8907-5DB134563E21}">
      <dsp:nvSpPr>
        <dsp:cNvPr id="0" name=""/>
        <dsp:cNvSpPr/>
      </dsp:nvSpPr>
      <dsp:spPr>
        <a:xfrm>
          <a:off x="5325343" y="319506"/>
          <a:ext cx="384093" cy="449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607181"/>
            <a:satOff val="-2411"/>
            <a:lumOff val="-3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5325343" y="409369"/>
        <a:ext cx="268865" cy="269590"/>
      </dsp:txXfrm>
    </dsp:sp>
    <dsp:sp modelId="{BE3CE8E3-B154-0A45-8DD6-44C4897BE7A1}">
      <dsp:nvSpPr>
        <dsp:cNvPr id="0" name=""/>
        <dsp:cNvSpPr/>
      </dsp:nvSpPr>
      <dsp:spPr>
        <a:xfrm>
          <a:off x="5890612" y="636"/>
          <a:ext cx="1811760" cy="1087056"/>
        </a:xfrm>
        <a:prstGeom prst="roundRect">
          <a:avLst>
            <a:gd name="adj" fmla="val 10000"/>
          </a:avLst>
        </a:prstGeom>
        <a:solidFill>
          <a:schemeClr val="accent3">
            <a:hueOff val="2812566"/>
            <a:satOff val="-4220"/>
            <a:lumOff val="-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Store Data</a:t>
          </a:r>
        </a:p>
      </dsp:txBody>
      <dsp:txXfrm>
        <a:off x="5922451" y="32475"/>
        <a:ext cx="1748082" cy="1023378"/>
      </dsp:txXfrm>
    </dsp:sp>
    <dsp:sp modelId="{4BDDE39C-CCAF-DB45-B5E9-A3D9F1227FF1}">
      <dsp:nvSpPr>
        <dsp:cNvPr id="0" name=""/>
        <dsp:cNvSpPr/>
      </dsp:nvSpPr>
      <dsp:spPr>
        <a:xfrm rot="5400000">
          <a:off x="6604446" y="1214515"/>
          <a:ext cx="384093" cy="449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3214361"/>
            <a:satOff val="-4823"/>
            <a:lumOff val="-78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50" b="1" kern="1200">
            <a:solidFill>
              <a:schemeClr val="tx1"/>
            </a:solidFill>
          </a:endParaRPr>
        </a:p>
      </dsp:txBody>
      <dsp:txXfrm rot="-5400000">
        <a:off x="6661698" y="1247126"/>
        <a:ext cx="269590" cy="268865"/>
      </dsp:txXfrm>
    </dsp:sp>
    <dsp:sp modelId="{2D0009B4-CAE1-F645-AEBA-FA58B87B7C42}">
      <dsp:nvSpPr>
        <dsp:cNvPr id="0" name=""/>
        <dsp:cNvSpPr/>
      </dsp:nvSpPr>
      <dsp:spPr>
        <a:xfrm>
          <a:off x="5890612" y="1812396"/>
          <a:ext cx="1811760" cy="1087056"/>
        </a:xfrm>
        <a:prstGeom prst="roundRect">
          <a:avLst>
            <a:gd name="adj" fmla="val 10000"/>
          </a:avLst>
        </a:prstGeom>
        <a:solidFill>
          <a:schemeClr val="accent3">
            <a:hueOff val="4218849"/>
            <a:satOff val="-6330"/>
            <a:lumOff val="-102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Link Data</a:t>
          </a:r>
        </a:p>
      </dsp:txBody>
      <dsp:txXfrm>
        <a:off x="5922451" y="1844235"/>
        <a:ext cx="1748082" cy="1023378"/>
      </dsp:txXfrm>
    </dsp:sp>
    <dsp:sp modelId="{EC73A64E-1706-734E-A035-23C2D3C70124}">
      <dsp:nvSpPr>
        <dsp:cNvPr id="0" name=""/>
        <dsp:cNvSpPr/>
      </dsp:nvSpPr>
      <dsp:spPr>
        <a:xfrm rot="10800000">
          <a:off x="5347084" y="2131266"/>
          <a:ext cx="384093" cy="449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4821541"/>
            <a:satOff val="-7234"/>
            <a:lumOff val="-117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5462312" y="2221129"/>
        <a:ext cx="268865" cy="269590"/>
      </dsp:txXfrm>
    </dsp:sp>
    <dsp:sp modelId="{14F5D202-1C34-034F-AA68-F7898D5FBEB3}">
      <dsp:nvSpPr>
        <dsp:cNvPr id="0" name=""/>
        <dsp:cNvSpPr/>
      </dsp:nvSpPr>
      <dsp:spPr>
        <a:xfrm>
          <a:off x="3354148" y="1812396"/>
          <a:ext cx="1811760" cy="1087056"/>
        </a:xfrm>
        <a:prstGeom prst="roundRect">
          <a:avLst>
            <a:gd name="adj" fmla="val 10000"/>
          </a:avLst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Process Data</a:t>
          </a:r>
        </a:p>
      </dsp:txBody>
      <dsp:txXfrm>
        <a:off x="3385987" y="1844235"/>
        <a:ext cx="1748082" cy="1023378"/>
      </dsp:txXfrm>
    </dsp:sp>
    <dsp:sp modelId="{F1F8502D-CBF9-0447-A23A-94F318C7BC4C}">
      <dsp:nvSpPr>
        <dsp:cNvPr id="0" name=""/>
        <dsp:cNvSpPr/>
      </dsp:nvSpPr>
      <dsp:spPr>
        <a:xfrm rot="10800000">
          <a:off x="2810620" y="2131266"/>
          <a:ext cx="384093" cy="449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6428722"/>
            <a:satOff val="-9646"/>
            <a:lumOff val="-156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50" b="1" kern="1200">
            <a:solidFill>
              <a:schemeClr val="tx1"/>
            </a:solidFill>
          </a:endParaRPr>
        </a:p>
      </dsp:txBody>
      <dsp:txXfrm rot="10800000">
        <a:off x="2925848" y="2221129"/>
        <a:ext cx="268865" cy="269590"/>
      </dsp:txXfrm>
    </dsp:sp>
    <dsp:sp modelId="{98FE28C1-4158-1B47-8E40-D50CA0F02DA5}">
      <dsp:nvSpPr>
        <dsp:cNvPr id="0" name=""/>
        <dsp:cNvSpPr/>
      </dsp:nvSpPr>
      <dsp:spPr>
        <a:xfrm>
          <a:off x="817684" y="1812396"/>
          <a:ext cx="1811760" cy="1087056"/>
        </a:xfrm>
        <a:prstGeom prst="roundRect">
          <a:avLst>
            <a:gd name="adj" fmla="val 10000"/>
          </a:avLst>
        </a:prstGeom>
        <a:solidFill>
          <a:schemeClr val="accent3">
            <a:hueOff val="7031415"/>
            <a:satOff val="-10550"/>
            <a:lumOff val="-171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Explore Data</a:t>
          </a:r>
        </a:p>
      </dsp:txBody>
      <dsp:txXfrm>
        <a:off x="849523" y="1844235"/>
        <a:ext cx="1748082" cy="1023378"/>
      </dsp:txXfrm>
    </dsp:sp>
    <dsp:sp modelId="{3D3EB6BB-F80A-3549-9395-3786070686C4}">
      <dsp:nvSpPr>
        <dsp:cNvPr id="0" name=""/>
        <dsp:cNvSpPr/>
      </dsp:nvSpPr>
      <dsp:spPr>
        <a:xfrm rot="5400000">
          <a:off x="1531517" y="3026275"/>
          <a:ext cx="384093" cy="449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035903"/>
            <a:satOff val="-12057"/>
            <a:lumOff val="-19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50" b="1" kern="1200">
            <a:solidFill>
              <a:schemeClr val="tx1"/>
            </a:solidFill>
          </a:endParaRPr>
        </a:p>
      </dsp:txBody>
      <dsp:txXfrm rot="-5400000">
        <a:off x="1588769" y="3058886"/>
        <a:ext cx="269590" cy="268865"/>
      </dsp:txXfrm>
    </dsp:sp>
    <dsp:sp modelId="{3E62C04F-1FAA-3847-B99F-F53435CF3D9A}">
      <dsp:nvSpPr>
        <dsp:cNvPr id="0" name=""/>
        <dsp:cNvSpPr/>
      </dsp:nvSpPr>
      <dsp:spPr>
        <a:xfrm>
          <a:off x="817684" y="3624156"/>
          <a:ext cx="1811760" cy="1087056"/>
        </a:xfrm>
        <a:prstGeom prst="roundRect">
          <a:avLst>
            <a:gd name="adj" fmla="val 10000"/>
          </a:avLst>
        </a:prstGeom>
        <a:solidFill>
          <a:schemeClr val="accent3">
            <a:hueOff val="8437698"/>
            <a:satOff val="-12660"/>
            <a:lumOff val="-20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Deeper Analysis (Modeling)</a:t>
          </a:r>
        </a:p>
      </dsp:txBody>
      <dsp:txXfrm>
        <a:off x="849523" y="3655995"/>
        <a:ext cx="1748082" cy="1023378"/>
      </dsp:txXfrm>
    </dsp:sp>
    <dsp:sp modelId="{38898BEA-9284-D947-BAF2-42236F10A395}">
      <dsp:nvSpPr>
        <dsp:cNvPr id="0" name=""/>
        <dsp:cNvSpPr/>
      </dsp:nvSpPr>
      <dsp:spPr>
        <a:xfrm>
          <a:off x="2788879" y="3943026"/>
          <a:ext cx="384093" cy="449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9643083"/>
            <a:satOff val="-14469"/>
            <a:lumOff val="-23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50" b="1" kern="1200">
            <a:solidFill>
              <a:schemeClr val="tx1"/>
            </a:solidFill>
          </a:endParaRPr>
        </a:p>
      </dsp:txBody>
      <dsp:txXfrm>
        <a:off x="2788879" y="4032889"/>
        <a:ext cx="268865" cy="269590"/>
      </dsp:txXfrm>
    </dsp:sp>
    <dsp:sp modelId="{BEE184A5-D4FD-5F44-93C1-4F56BB80C141}">
      <dsp:nvSpPr>
        <dsp:cNvPr id="0" name=""/>
        <dsp:cNvSpPr/>
      </dsp:nvSpPr>
      <dsp:spPr>
        <a:xfrm>
          <a:off x="3354148" y="3624156"/>
          <a:ext cx="1811760" cy="1087056"/>
        </a:xfrm>
        <a:prstGeom prst="roundRect">
          <a:avLst>
            <a:gd name="adj" fmla="val 10000"/>
          </a:avLst>
        </a:prstGeom>
        <a:solidFill>
          <a:schemeClr val="accent3">
            <a:hueOff val="9843981"/>
            <a:satOff val="-14770"/>
            <a:lumOff val="-240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Evaluate</a:t>
          </a:r>
          <a:endParaRPr lang="en-US" sz="1600" b="1" kern="1200" dirty="0"/>
        </a:p>
      </dsp:txBody>
      <dsp:txXfrm>
        <a:off x="3385987" y="3655995"/>
        <a:ext cx="1748082" cy="1023378"/>
      </dsp:txXfrm>
    </dsp:sp>
    <dsp:sp modelId="{6F791A14-DB04-2746-9DD6-E691C3C2D70C}">
      <dsp:nvSpPr>
        <dsp:cNvPr id="0" name=""/>
        <dsp:cNvSpPr/>
      </dsp:nvSpPr>
      <dsp:spPr>
        <a:xfrm>
          <a:off x="5325343" y="3943026"/>
          <a:ext cx="384093" cy="449316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b="1" kern="1200">
            <a:solidFill>
              <a:schemeClr val="tx1"/>
            </a:solidFill>
          </a:endParaRPr>
        </a:p>
      </dsp:txBody>
      <dsp:txXfrm>
        <a:off x="5325343" y="4032889"/>
        <a:ext cx="268865" cy="269590"/>
      </dsp:txXfrm>
    </dsp:sp>
    <dsp:sp modelId="{E71CBCA6-0380-3144-839B-6CBA1C09AC61}">
      <dsp:nvSpPr>
        <dsp:cNvPr id="0" name=""/>
        <dsp:cNvSpPr/>
      </dsp:nvSpPr>
      <dsp:spPr>
        <a:xfrm>
          <a:off x="5890612" y="3624156"/>
          <a:ext cx="1811760" cy="1087056"/>
        </a:xfrm>
        <a:prstGeom prst="roundRect">
          <a:avLst>
            <a:gd name="adj" fmla="val 10000"/>
          </a:avLst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Deploy and Maintain</a:t>
          </a:r>
        </a:p>
      </dsp:txBody>
      <dsp:txXfrm>
        <a:off x="5922451" y="3655995"/>
        <a:ext cx="1748082" cy="10233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EC850C-8842-EE4C-B2E1-158DAA333628}">
      <dsp:nvSpPr>
        <dsp:cNvPr id="0" name=""/>
        <dsp:cNvSpPr/>
      </dsp:nvSpPr>
      <dsp:spPr>
        <a:xfrm>
          <a:off x="5580381" y="2842262"/>
          <a:ext cx="958750" cy="456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0940"/>
              </a:lnTo>
              <a:lnTo>
                <a:pt x="958750" y="310940"/>
              </a:lnTo>
              <a:lnTo>
                <a:pt x="958750" y="456278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CB7A34-DA06-8747-9021-68D7E45B5633}">
      <dsp:nvSpPr>
        <dsp:cNvPr id="0" name=""/>
        <dsp:cNvSpPr/>
      </dsp:nvSpPr>
      <dsp:spPr>
        <a:xfrm>
          <a:off x="4621631" y="2842262"/>
          <a:ext cx="958750" cy="456278"/>
        </a:xfrm>
        <a:custGeom>
          <a:avLst/>
          <a:gdLst/>
          <a:ahLst/>
          <a:cxnLst/>
          <a:rect l="0" t="0" r="0" b="0"/>
          <a:pathLst>
            <a:path>
              <a:moveTo>
                <a:pt x="958750" y="0"/>
              </a:moveTo>
              <a:lnTo>
                <a:pt x="958750" y="310940"/>
              </a:lnTo>
              <a:lnTo>
                <a:pt x="0" y="310940"/>
              </a:lnTo>
              <a:lnTo>
                <a:pt x="0" y="456278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1ADA94-28C2-6042-AAB8-FAD446F1CB22}">
      <dsp:nvSpPr>
        <dsp:cNvPr id="0" name=""/>
        <dsp:cNvSpPr/>
      </dsp:nvSpPr>
      <dsp:spPr>
        <a:xfrm>
          <a:off x="3662880" y="1389755"/>
          <a:ext cx="1917500" cy="456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0940"/>
              </a:lnTo>
              <a:lnTo>
                <a:pt x="1917500" y="310940"/>
              </a:lnTo>
              <a:lnTo>
                <a:pt x="1917500" y="456278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3BFEDA-6F4B-FD43-9ABB-D564FC6E4E35}">
      <dsp:nvSpPr>
        <dsp:cNvPr id="0" name=""/>
        <dsp:cNvSpPr/>
      </dsp:nvSpPr>
      <dsp:spPr>
        <a:xfrm>
          <a:off x="1745379" y="2842262"/>
          <a:ext cx="958750" cy="456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0940"/>
              </a:lnTo>
              <a:lnTo>
                <a:pt x="958750" y="310940"/>
              </a:lnTo>
              <a:lnTo>
                <a:pt x="958750" y="456278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0EC245-AEA4-8042-953E-C3E1E2CB86A6}">
      <dsp:nvSpPr>
        <dsp:cNvPr id="0" name=""/>
        <dsp:cNvSpPr/>
      </dsp:nvSpPr>
      <dsp:spPr>
        <a:xfrm>
          <a:off x="786629" y="2842262"/>
          <a:ext cx="958750" cy="456278"/>
        </a:xfrm>
        <a:custGeom>
          <a:avLst/>
          <a:gdLst/>
          <a:ahLst/>
          <a:cxnLst/>
          <a:rect l="0" t="0" r="0" b="0"/>
          <a:pathLst>
            <a:path>
              <a:moveTo>
                <a:pt x="958750" y="0"/>
              </a:moveTo>
              <a:lnTo>
                <a:pt x="958750" y="310940"/>
              </a:lnTo>
              <a:lnTo>
                <a:pt x="0" y="310940"/>
              </a:lnTo>
              <a:lnTo>
                <a:pt x="0" y="456278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94CFAE-6F48-6140-86C8-8227960FA65D}">
      <dsp:nvSpPr>
        <dsp:cNvPr id="0" name=""/>
        <dsp:cNvSpPr/>
      </dsp:nvSpPr>
      <dsp:spPr>
        <a:xfrm>
          <a:off x="1745379" y="1389755"/>
          <a:ext cx="1917500" cy="456278"/>
        </a:xfrm>
        <a:custGeom>
          <a:avLst/>
          <a:gdLst/>
          <a:ahLst/>
          <a:cxnLst/>
          <a:rect l="0" t="0" r="0" b="0"/>
          <a:pathLst>
            <a:path>
              <a:moveTo>
                <a:pt x="1917500" y="0"/>
              </a:moveTo>
              <a:lnTo>
                <a:pt x="1917500" y="310940"/>
              </a:lnTo>
              <a:lnTo>
                <a:pt x="0" y="310940"/>
              </a:lnTo>
              <a:lnTo>
                <a:pt x="0" y="456278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079228-A676-D249-B5D3-B4E74982FF22}">
      <dsp:nvSpPr>
        <dsp:cNvPr id="0" name=""/>
        <dsp:cNvSpPr/>
      </dsp:nvSpPr>
      <dsp:spPr>
        <a:xfrm>
          <a:off x="2878448" y="393526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F57DC8-9D27-AE49-80DE-17D78ACDCBAD}">
      <dsp:nvSpPr>
        <dsp:cNvPr id="0" name=""/>
        <dsp:cNvSpPr/>
      </dsp:nvSpPr>
      <dsp:spPr>
        <a:xfrm>
          <a:off x="3052766" y="559128"/>
          <a:ext cx="1568864" cy="996228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# of Previous Spells</a:t>
          </a:r>
        </a:p>
      </dsp:txBody>
      <dsp:txXfrm>
        <a:off x="3081945" y="588307"/>
        <a:ext cx="1510506" cy="937870"/>
      </dsp:txXfrm>
    </dsp:sp>
    <dsp:sp modelId="{4F130D86-C22E-464D-BF3D-C9ED76E0243D}">
      <dsp:nvSpPr>
        <dsp:cNvPr id="0" name=""/>
        <dsp:cNvSpPr/>
      </dsp:nvSpPr>
      <dsp:spPr>
        <a:xfrm>
          <a:off x="960947" y="1846033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F152C6C-92F2-174A-9349-357A8FD6724A}">
      <dsp:nvSpPr>
        <dsp:cNvPr id="0" name=""/>
        <dsp:cNvSpPr/>
      </dsp:nvSpPr>
      <dsp:spPr>
        <a:xfrm>
          <a:off x="1135266" y="2011635"/>
          <a:ext cx="1568864" cy="996228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Average length of Spell</a:t>
          </a:r>
        </a:p>
      </dsp:txBody>
      <dsp:txXfrm>
        <a:off x="1164445" y="2040814"/>
        <a:ext cx="1510506" cy="937870"/>
      </dsp:txXfrm>
    </dsp:sp>
    <dsp:sp modelId="{2532AB17-55C6-1545-B46B-BF0C359BFD0A}">
      <dsp:nvSpPr>
        <dsp:cNvPr id="0" name=""/>
        <dsp:cNvSpPr/>
      </dsp:nvSpPr>
      <dsp:spPr>
        <a:xfrm>
          <a:off x="2197" y="3298540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1ABF47-7210-A84E-B0CB-B8DBBEC4BE24}">
      <dsp:nvSpPr>
        <dsp:cNvPr id="0" name=""/>
        <dsp:cNvSpPr/>
      </dsp:nvSpPr>
      <dsp:spPr>
        <a:xfrm>
          <a:off x="176515" y="3464142"/>
          <a:ext cx="1568864" cy="996228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Class: Negative</a:t>
          </a:r>
          <a:br>
            <a:rPr lang="en-US" sz="1800" kern="1200" dirty="0"/>
          </a:br>
          <a:r>
            <a:rPr lang="en-US" sz="1800" kern="1200" dirty="0" err="1"/>
            <a:t>prob</a:t>
          </a:r>
          <a:r>
            <a:rPr lang="en-US" sz="1800" kern="1200" dirty="0"/>
            <a:t> = 2/100</a:t>
          </a:r>
        </a:p>
      </dsp:txBody>
      <dsp:txXfrm>
        <a:off x="205694" y="3493321"/>
        <a:ext cx="1510506" cy="937870"/>
      </dsp:txXfrm>
    </dsp:sp>
    <dsp:sp modelId="{DE737134-C484-144A-9970-9FCE49C77C15}">
      <dsp:nvSpPr>
        <dsp:cNvPr id="0" name=""/>
        <dsp:cNvSpPr/>
      </dsp:nvSpPr>
      <dsp:spPr>
        <a:xfrm>
          <a:off x="1919698" y="3298540"/>
          <a:ext cx="1568864" cy="996228"/>
        </a:xfrm>
        <a:prstGeom prst="roundRect">
          <a:avLst>
            <a:gd name="adj" fmla="val 10000"/>
          </a:avLst>
        </a:prstGeom>
        <a:noFill/>
        <a:ln w="25400" cap="flat" cmpd="sng" algn="ctr">
          <a:noFill/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66897B6E-0725-1646-9F57-605FA11BF80D}">
      <dsp:nvSpPr>
        <dsp:cNvPr id="0" name=""/>
        <dsp:cNvSpPr/>
      </dsp:nvSpPr>
      <dsp:spPr>
        <a:xfrm>
          <a:off x="2094016" y="3464142"/>
          <a:ext cx="1568864" cy="996228"/>
        </a:xfrm>
        <a:prstGeom prst="roundRect">
          <a:avLst>
            <a:gd name="adj" fmla="val 10000"/>
          </a:avLst>
        </a:prstGeom>
        <a:solidFill>
          <a:srgbClr val="E60002">
            <a:alpha val="21176"/>
          </a:srgb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Class: Positive</a:t>
          </a:r>
          <a:br>
            <a:rPr lang="en-US" sz="1800" kern="1200" dirty="0"/>
          </a:br>
          <a:r>
            <a:rPr lang="en-US" sz="1800" kern="1200" dirty="0" err="1"/>
            <a:t>prob</a:t>
          </a:r>
          <a:r>
            <a:rPr lang="en-US" sz="1800" kern="1200" dirty="0"/>
            <a:t> = 32/50</a:t>
          </a:r>
        </a:p>
      </dsp:txBody>
      <dsp:txXfrm>
        <a:off x="2123195" y="3493321"/>
        <a:ext cx="1510506" cy="937870"/>
      </dsp:txXfrm>
    </dsp:sp>
    <dsp:sp modelId="{23D90F8D-289A-5245-9AEB-3D5A74902FFE}">
      <dsp:nvSpPr>
        <dsp:cNvPr id="0" name=""/>
        <dsp:cNvSpPr/>
      </dsp:nvSpPr>
      <dsp:spPr>
        <a:xfrm>
          <a:off x="4795949" y="1846033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E8BEF1-46D5-634C-A8FC-218B88898420}">
      <dsp:nvSpPr>
        <dsp:cNvPr id="0" name=""/>
        <dsp:cNvSpPr/>
      </dsp:nvSpPr>
      <dsp:spPr>
        <a:xfrm>
          <a:off x="4970267" y="2011635"/>
          <a:ext cx="1568864" cy="996228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Average length of Spell</a:t>
          </a:r>
        </a:p>
      </dsp:txBody>
      <dsp:txXfrm>
        <a:off x="4999446" y="2040814"/>
        <a:ext cx="1510506" cy="937870"/>
      </dsp:txXfrm>
    </dsp:sp>
    <dsp:sp modelId="{B7250FD4-0E84-F543-BB04-C614C9FAE46D}">
      <dsp:nvSpPr>
        <dsp:cNvPr id="0" name=""/>
        <dsp:cNvSpPr/>
      </dsp:nvSpPr>
      <dsp:spPr>
        <a:xfrm>
          <a:off x="3837199" y="3298540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6F85E66-8BAD-0540-B0A5-0D9993854B81}">
      <dsp:nvSpPr>
        <dsp:cNvPr id="0" name=""/>
        <dsp:cNvSpPr/>
      </dsp:nvSpPr>
      <dsp:spPr>
        <a:xfrm>
          <a:off x="4011517" y="3464142"/>
          <a:ext cx="1568864" cy="996228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Class: Negative</a:t>
          </a:r>
          <a:br>
            <a:rPr lang="en-US" sz="1800" kern="1200" dirty="0"/>
          </a:br>
          <a:r>
            <a:rPr lang="en-US" sz="1800" kern="1200" dirty="0" err="1"/>
            <a:t>prob</a:t>
          </a:r>
          <a:r>
            <a:rPr lang="en-US" sz="1800" kern="1200" dirty="0"/>
            <a:t> = 18/60</a:t>
          </a:r>
        </a:p>
      </dsp:txBody>
      <dsp:txXfrm>
        <a:off x="4040696" y="3493321"/>
        <a:ext cx="1510506" cy="937870"/>
      </dsp:txXfrm>
    </dsp:sp>
    <dsp:sp modelId="{8FF1DC42-72F6-E34A-BA33-8F1D966FA554}">
      <dsp:nvSpPr>
        <dsp:cNvPr id="0" name=""/>
        <dsp:cNvSpPr/>
      </dsp:nvSpPr>
      <dsp:spPr>
        <a:xfrm>
          <a:off x="5754700" y="3298540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5908A75-1E70-A546-9D66-413BECA9569B}">
      <dsp:nvSpPr>
        <dsp:cNvPr id="0" name=""/>
        <dsp:cNvSpPr/>
      </dsp:nvSpPr>
      <dsp:spPr>
        <a:xfrm>
          <a:off x="5929018" y="3464142"/>
          <a:ext cx="1568864" cy="996228"/>
        </a:xfrm>
        <a:prstGeom prst="roundRect">
          <a:avLst>
            <a:gd name="adj" fmla="val 10000"/>
          </a:avLst>
        </a:prstGeom>
        <a:solidFill>
          <a:srgbClr val="FF0000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Class: Positive</a:t>
          </a:r>
          <a:br>
            <a:rPr lang="en-US" sz="1800" kern="1200" dirty="0"/>
          </a:br>
          <a:r>
            <a:rPr lang="en-US" sz="1800" kern="1200" dirty="0" err="1"/>
            <a:t>prob</a:t>
          </a:r>
          <a:r>
            <a:rPr lang="en-US" sz="1800" kern="1200" dirty="0"/>
            <a:t> = 84/120</a:t>
          </a:r>
        </a:p>
      </dsp:txBody>
      <dsp:txXfrm>
        <a:off x="5958197" y="3493321"/>
        <a:ext cx="1510506" cy="9378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EC850C-8842-EE4C-B2E1-158DAA333628}">
      <dsp:nvSpPr>
        <dsp:cNvPr id="0" name=""/>
        <dsp:cNvSpPr/>
      </dsp:nvSpPr>
      <dsp:spPr>
        <a:xfrm>
          <a:off x="5580381" y="2842262"/>
          <a:ext cx="958750" cy="456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0940"/>
              </a:lnTo>
              <a:lnTo>
                <a:pt x="958750" y="310940"/>
              </a:lnTo>
              <a:lnTo>
                <a:pt x="958750" y="456278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CB7A34-DA06-8747-9021-68D7E45B5633}">
      <dsp:nvSpPr>
        <dsp:cNvPr id="0" name=""/>
        <dsp:cNvSpPr/>
      </dsp:nvSpPr>
      <dsp:spPr>
        <a:xfrm>
          <a:off x="4621631" y="2842262"/>
          <a:ext cx="958750" cy="456278"/>
        </a:xfrm>
        <a:custGeom>
          <a:avLst/>
          <a:gdLst/>
          <a:ahLst/>
          <a:cxnLst/>
          <a:rect l="0" t="0" r="0" b="0"/>
          <a:pathLst>
            <a:path>
              <a:moveTo>
                <a:pt x="958750" y="0"/>
              </a:moveTo>
              <a:lnTo>
                <a:pt x="958750" y="310940"/>
              </a:lnTo>
              <a:lnTo>
                <a:pt x="0" y="310940"/>
              </a:lnTo>
              <a:lnTo>
                <a:pt x="0" y="456278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1ADA94-28C2-6042-AAB8-FAD446F1CB22}">
      <dsp:nvSpPr>
        <dsp:cNvPr id="0" name=""/>
        <dsp:cNvSpPr/>
      </dsp:nvSpPr>
      <dsp:spPr>
        <a:xfrm>
          <a:off x="3662880" y="1389755"/>
          <a:ext cx="1917500" cy="456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0940"/>
              </a:lnTo>
              <a:lnTo>
                <a:pt x="1917500" y="310940"/>
              </a:lnTo>
              <a:lnTo>
                <a:pt x="1917500" y="456278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3BFEDA-6F4B-FD43-9ABB-D564FC6E4E35}">
      <dsp:nvSpPr>
        <dsp:cNvPr id="0" name=""/>
        <dsp:cNvSpPr/>
      </dsp:nvSpPr>
      <dsp:spPr>
        <a:xfrm>
          <a:off x="1745379" y="2842262"/>
          <a:ext cx="958750" cy="4562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0940"/>
              </a:lnTo>
              <a:lnTo>
                <a:pt x="958750" y="310940"/>
              </a:lnTo>
              <a:lnTo>
                <a:pt x="958750" y="456278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A0EC245-AEA4-8042-953E-C3E1E2CB86A6}">
      <dsp:nvSpPr>
        <dsp:cNvPr id="0" name=""/>
        <dsp:cNvSpPr/>
      </dsp:nvSpPr>
      <dsp:spPr>
        <a:xfrm>
          <a:off x="786629" y="2842262"/>
          <a:ext cx="958750" cy="456278"/>
        </a:xfrm>
        <a:custGeom>
          <a:avLst/>
          <a:gdLst/>
          <a:ahLst/>
          <a:cxnLst/>
          <a:rect l="0" t="0" r="0" b="0"/>
          <a:pathLst>
            <a:path>
              <a:moveTo>
                <a:pt x="958750" y="0"/>
              </a:moveTo>
              <a:lnTo>
                <a:pt x="958750" y="310940"/>
              </a:lnTo>
              <a:lnTo>
                <a:pt x="0" y="310940"/>
              </a:lnTo>
              <a:lnTo>
                <a:pt x="0" y="456278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94CFAE-6F48-6140-86C8-8227960FA65D}">
      <dsp:nvSpPr>
        <dsp:cNvPr id="0" name=""/>
        <dsp:cNvSpPr/>
      </dsp:nvSpPr>
      <dsp:spPr>
        <a:xfrm>
          <a:off x="1745379" y="1389755"/>
          <a:ext cx="1917500" cy="456278"/>
        </a:xfrm>
        <a:custGeom>
          <a:avLst/>
          <a:gdLst/>
          <a:ahLst/>
          <a:cxnLst/>
          <a:rect l="0" t="0" r="0" b="0"/>
          <a:pathLst>
            <a:path>
              <a:moveTo>
                <a:pt x="1917500" y="0"/>
              </a:moveTo>
              <a:lnTo>
                <a:pt x="1917500" y="310940"/>
              </a:lnTo>
              <a:lnTo>
                <a:pt x="0" y="310940"/>
              </a:lnTo>
              <a:lnTo>
                <a:pt x="0" y="456278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079228-A676-D249-B5D3-B4E74982FF22}">
      <dsp:nvSpPr>
        <dsp:cNvPr id="0" name=""/>
        <dsp:cNvSpPr/>
      </dsp:nvSpPr>
      <dsp:spPr>
        <a:xfrm>
          <a:off x="2878448" y="393526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F57DC8-9D27-AE49-80DE-17D78ACDCBAD}">
      <dsp:nvSpPr>
        <dsp:cNvPr id="0" name=""/>
        <dsp:cNvSpPr/>
      </dsp:nvSpPr>
      <dsp:spPr>
        <a:xfrm>
          <a:off x="3052766" y="559128"/>
          <a:ext cx="1568864" cy="996228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# of Previous Spells</a:t>
          </a:r>
        </a:p>
      </dsp:txBody>
      <dsp:txXfrm>
        <a:off x="3081945" y="588307"/>
        <a:ext cx="1510506" cy="937870"/>
      </dsp:txXfrm>
    </dsp:sp>
    <dsp:sp modelId="{4F130D86-C22E-464D-BF3D-C9ED76E0243D}">
      <dsp:nvSpPr>
        <dsp:cNvPr id="0" name=""/>
        <dsp:cNvSpPr/>
      </dsp:nvSpPr>
      <dsp:spPr>
        <a:xfrm>
          <a:off x="960947" y="1846033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F152C6C-92F2-174A-9349-357A8FD6724A}">
      <dsp:nvSpPr>
        <dsp:cNvPr id="0" name=""/>
        <dsp:cNvSpPr/>
      </dsp:nvSpPr>
      <dsp:spPr>
        <a:xfrm>
          <a:off x="1135266" y="2011635"/>
          <a:ext cx="1568864" cy="996228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Average length of Spell</a:t>
          </a:r>
        </a:p>
      </dsp:txBody>
      <dsp:txXfrm>
        <a:off x="1164445" y="2040814"/>
        <a:ext cx="1510506" cy="937870"/>
      </dsp:txXfrm>
    </dsp:sp>
    <dsp:sp modelId="{2532AB17-55C6-1545-B46B-BF0C359BFD0A}">
      <dsp:nvSpPr>
        <dsp:cNvPr id="0" name=""/>
        <dsp:cNvSpPr/>
      </dsp:nvSpPr>
      <dsp:spPr>
        <a:xfrm>
          <a:off x="2197" y="3298540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1ABF47-7210-A84E-B0CB-B8DBBEC4BE24}">
      <dsp:nvSpPr>
        <dsp:cNvPr id="0" name=""/>
        <dsp:cNvSpPr/>
      </dsp:nvSpPr>
      <dsp:spPr>
        <a:xfrm>
          <a:off x="176515" y="3464142"/>
          <a:ext cx="1568864" cy="996228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Class: Negative</a:t>
          </a:r>
          <a:br>
            <a:rPr lang="en-US" sz="1800" kern="1200" dirty="0"/>
          </a:br>
          <a:r>
            <a:rPr lang="en-US" sz="1800" kern="1200" dirty="0" err="1"/>
            <a:t>prob</a:t>
          </a:r>
          <a:r>
            <a:rPr lang="en-US" sz="1800" kern="1200" dirty="0"/>
            <a:t> = 2/100</a:t>
          </a:r>
        </a:p>
      </dsp:txBody>
      <dsp:txXfrm>
        <a:off x="205694" y="3493321"/>
        <a:ext cx="1510506" cy="937870"/>
      </dsp:txXfrm>
    </dsp:sp>
    <dsp:sp modelId="{DE737134-C484-144A-9970-9FCE49C77C15}">
      <dsp:nvSpPr>
        <dsp:cNvPr id="0" name=""/>
        <dsp:cNvSpPr/>
      </dsp:nvSpPr>
      <dsp:spPr>
        <a:xfrm>
          <a:off x="1919698" y="3298540"/>
          <a:ext cx="1568864" cy="996228"/>
        </a:xfrm>
        <a:prstGeom prst="roundRect">
          <a:avLst>
            <a:gd name="adj" fmla="val 10000"/>
          </a:avLst>
        </a:prstGeom>
        <a:noFill/>
        <a:ln w="25400" cap="flat" cmpd="sng" algn="ctr">
          <a:noFill/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66897B6E-0725-1646-9F57-605FA11BF80D}">
      <dsp:nvSpPr>
        <dsp:cNvPr id="0" name=""/>
        <dsp:cNvSpPr/>
      </dsp:nvSpPr>
      <dsp:spPr>
        <a:xfrm>
          <a:off x="2094016" y="3464142"/>
          <a:ext cx="1568864" cy="996228"/>
        </a:xfrm>
        <a:prstGeom prst="roundRect">
          <a:avLst>
            <a:gd name="adj" fmla="val 10000"/>
          </a:avLst>
        </a:prstGeom>
        <a:solidFill>
          <a:srgbClr val="E60002">
            <a:alpha val="21176"/>
          </a:srgb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Class: Positive</a:t>
          </a:r>
          <a:br>
            <a:rPr lang="en-US" sz="1800" kern="1200" dirty="0"/>
          </a:br>
          <a:r>
            <a:rPr lang="en-US" sz="1800" kern="1200" dirty="0" err="1"/>
            <a:t>prob</a:t>
          </a:r>
          <a:r>
            <a:rPr lang="en-US" sz="1800" kern="1200" dirty="0"/>
            <a:t> = 32/50</a:t>
          </a:r>
        </a:p>
      </dsp:txBody>
      <dsp:txXfrm>
        <a:off x="2123195" y="3493321"/>
        <a:ext cx="1510506" cy="937870"/>
      </dsp:txXfrm>
    </dsp:sp>
    <dsp:sp modelId="{23D90F8D-289A-5245-9AEB-3D5A74902FFE}">
      <dsp:nvSpPr>
        <dsp:cNvPr id="0" name=""/>
        <dsp:cNvSpPr/>
      </dsp:nvSpPr>
      <dsp:spPr>
        <a:xfrm>
          <a:off x="4795949" y="1846033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E8BEF1-46D5-634C-A8FC-218B88898420}">
      <dsp:nvSpPr>
        <dsp:cNvPr id="0" name=""/>
        <dsp:cNvSpPr/>
      </dsp:nvSpPr>
      <dsp:spPr>
        <a:xfrm>
          <a:off x="4970267" y="2011635"/>
          <a:ext cx="1568864" cy="996228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Average length of Spell</a:t>
          </a:r>
        </a:p>
      </dsp:txBody>
      <dsp:txXfrm>
        <a:off x="4999446" y="2040814"/>
        <a:ext cx="1510506" cy="937870"/>
      </dsp:txXfrm>
    </dsp:sp>
    <dsp:sp modelId="{B7250FD4-0E84-F543-BB04-C614C9FAE46D}">
      <dsp:nvSpPr>
        <dsp:cNvPr id="0" name=""/>
        <dsp:cNvSpPr/>
      </dsp:nvSpPr>
      <dsp:spPr>
        <a:xfrm>
          <a:off x="3837199" y="3298540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6F85E66-8BAD-0540-B0A5-0D9993854B81}">
      <dsp:nvSpPr>
        <dsp:cNvPr id="0" name=""/>
        <dsp:cNvSpPr/>
      </dsp:nvSpPr>
      <dsp:spPr>
        <a:xfrm>
          <a:off x="4011517" y="3464142"/>
          <a:ext cx="1568864" cy="996228"/>
        </a:xfrm>
        <a:prstGeom prst="roundRect">
          <a:avLst>
            <a:gd name="adj" fmla="val 10000"/>
          </a:avLst>
        </a:prstGeom>
        <a:solidFill>
          <a:schemeClr val="accent3">
            <a:lumMod val="20000"/>
            <a:lumOff val="80000"/>
          </a:schemeClr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Class: Negative</a:t>
          </a:r>
          <a:br>
            <a:rPr lang="en-US" sz="1800" kern="1200" dirty="0"/>
          </a:br>
          <a:r>
            <a:rPr lang="en-US" sz="1800" kern="1200" dirty="0" err="1"/>
            <a:t>prob</a:t>
          </a:r>
          <a:r>
            <a:rPr lang="en-US" sz="1800" kern="1200" dirty="0"/>
            <a:t> = 18/60</a:t>
          </a:r>
        </a:p>
      </dsp:txBody>
      <dsp:txXfrm>
        <a:off x="4040696" y="3493321"/>
        <a:ext cx="1510506" cy="937870"/>
      </dsp:txXfrm>
    </dsp:sp>
    <dsp:sp modelId="{8FF1DC42-72F6-E34A-BA33-8F1D966FA554}">
      <dsp:nvSpPr>
        <dsp:cNvPr id="0" name=""/>
        <dsp:cNvSpPr/>
      </dsp:nvSpPr>
      <dsp:spPr>
        <a:xfrm>
          <a:off x="5754700" y="3298540"/>
          <a:ext cx="1568864" cy="996228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5908A75-1E70-A546-9D66-413BECA9569B}">
      <dsp:nvSpPr>
        <dsp:cNvPr id="0" name=""/>
        <dsp:cNvSpPr/>
      </dsp:nvSpPr>
      <dsp:spPr>
        <a:xfrm>
          <a:off x="5929018" y="3464142"/>
          <a:ext cx="1568864" cy="996228"/>
        </a:xfrm>
        <a:prstGeom prst="roundRect">
          <a:avLst>
            <a:gd name="adj" fmla="val 10000"/>
          </a:avLst>
        </a:prstGeom>
        <a:solidFill>
          <a:srgbClr val="FF0000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Class: Positive</a:t>
          </a:r>
          <a:br>
            <a:rPr lang="en-US" sz="1800" kern="1200" dirty="0"/>
          </a:br>
          <a:r>
            <a:rPr lang="en-US" sz="1800" kern="1200" dirty="0" err="1"/>
            <a:t>prob</a:t>
          </a:r>
          <a:r>
            <a:rPr lang="en-US" sz="1800" kern="1200" dirty="0"/>
            <a:t> = 84/120</a:t>
          </a:r>
        </a:p>
      </dsp:txBody>
      <dsp:txXfrm>
        <a:off x="5958197" y="3493321"/>
        <a:ext cx="1510506" cy="9378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9B9FF-71BF-6149-A0CB-459184DAAD9F}" type="datetimeFigureOut">
              <a:rPr lang="en-US" smtClean="0"/>
              <a:t>4/10/19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916DAE-669F-3546-9A68-DB1260F5EB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41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416A6D14-B43F-D74E-ADD0-67839421EB5F}" type="slidenum">
              <a:rPr lang="en-US">
                <a:solidFill>
                  <a:srgbClr val="000000"/>
                </a:solidFill>
                <a:latin typeface="Calibri" charset="0"/>
              </a:rPr>
              <a:pPr eaLnBrk="1" hangingPunct="1"/>
              <a:t>3</a:t>
            </a:fld>
            <a:endParaRPr lang="en-US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006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83DB9194-D790-C246-9471-CBD8AF6B1B30}" type="slidenum">
              <a:rPr lang="en-US">
                <a:solidFill>
                  <a:srgbClr val="000000"/>
                </a:solidFill>
                <a:latin typeface="Calibri" charset="0"/>
              </a:rPr>
              <a:pPr eaLnBrk="1" hangingPunct="1"/>
              <a:t>5</a:t>
            </a:fld>
            <a:endParaRPr lang="en-US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339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83DB9194-D790-C246-9471-CBD8AF6B1B30}" type="slidenum">
              <a:rPr lang="en-US">
                <a:solidFill>
                  <a:srgbClr val="000000"/>
                </a:solidFill>
                <a:latin typeface="Calibri" charset="0"/>
              </a:rPr>
              <a:pPr eaLnBrk="1" hangingPunct="1"/>
              <a:t>6</a:t>
            </a:fld>
            <a:endParaRPr lang="en-US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620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D5C88D16-0FCF-4047-AC43-CECEE371041D}" type="slidenum">
              <a:rPr lang="en-US">
                <a:solidFill>
                  <a:srgbClr val="000000"/>
                </a:solidFill>
                <a:latin typeface="Calibri" charset="0"/>
              </a:rPr>
              <a:pPr eaLnBrk="1" hangingPunct="1"/>
              <a:t>8</a:t>
            </a:fld>
            <a:endParaRPr lang="en-US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7944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D5C88D16-0FCF-4047-AC43-CECEE371041D}" type="slidenum">
              <a:rPr lang="en-US">
                <a:solidFill>
                  <a:srgbClr val="000000"/>
                </a:solidFill>
                <a:latin typeface="Calibri" charset="0"/>
              </a:rPr>
              <a:pPr eaLnBrk="1" hangingPunct="1"/>
              <a:t>9</a:t>
            </a:fld>
            <a:endParaRPr lang="en-US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745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7E3C67B1-6D70-BF49-BAD2-A954622D7852}" type="slidenum">
              <a:rPr lang="en-US">
                <a:solidFill>
                  <a:srgbClr val="000000"/>
                </a:solidFill>
                <a:latin typeface="Calibri" charset="0"/>
              </a:rPr>
              <a:pPr eaLnBrk="1" hangingPunct="1"/>
              <a:t>14</a:t>
            </a:fld>
            <a:endParaRPr lang="en-US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482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5128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41489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  <p:pic>
        <p:nvPicPr>
          <p:cNvPr id="8" name="Picture 7" descr="UChicago_RGB_MAROON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432" y="5316288"/>
            <a:ext cx="2667201" cy="94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11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87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5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280" y="1353805"/>
            <a:ext cx="8749772" cy="49546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9144000" cy="1206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412"/>
            <a:ext cx="9144000" cy="1143000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315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035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58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134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6657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0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36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34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312F8-2DE2-6B40-83C5-731724CAE2B0}" type="datetimeFigureOut">
              <a:rPr lang="en-US" smtClean="0"/>
              <a:t>4/10/19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46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596" y="1851285"/>
            <a:ext cx="8193604" cy="1470025"/>
          </a:xfrm>
        </p:spPr>
        <p:txBody>
          <a:bodyPr/>
          <a:lstStyle/>
          <a:p>
            <a:r>
              <a:rPr lang="en-US" dirty="0"/>
              <a:t>Supervised Learning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41489"/>
            <a:ext cx="6400800" cy="786542"/>
          </a:xfrm>
        </p:spPr>
        <p:txBody>
          <a:bodyPr>
            <a:normAutofit/>
          </a:bodyPr>
          <a:lstStyle/>
          <a:p>
            <a:r>
              <a:rPr lang="en-US" sz="3600" dirty="0" err="1"/>
              <a:t>Rayid</a:t>
            </a:r>
            <a:r>
              <a:rPr lang="en-US" sz="3600" dirty="0"/>
              <a:t> </a:t>
            </a:r>
            <a:r>
              <a:rPr lang="en-US" sz="3600" dirty="0" err="1"/>
              <a:t>Ghani</a:t>
            </a:r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-105838" y="6074661"/>
            <a:ext cx="9267477" cy="786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Slides liberally borrowed and customized from lots of excellent online sources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8590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Nearest neighbor</a:t>
            </a:r>
          </a:p>
          <a:p>
            <a:r>
              <a:rPr lang="en-US" dirty="0">
                <a:solidFill>
                  <a:srgbClr val="FF0000"/>
                </a:solidFill>
              </a:rPr>
              <a:t>Decision Trees</a:t>
            </a:r>
          </a:p>
          <a:p>
            <a:r>
              <a:rPr lang="en-US" dirty="0"/>
              <a:t>Logistic Regression</a:t>
            </a:r>
          </a:p>
          <a:p>
            <a:r>
              <a:rPr lang="en-US" dirty="0"/>
              <a:t>Support Vector Machines</a:t>
            </a:r>
          </a:p>
          <a:p>
            <a:r>
              <a:rPr lang="en-US" dirty="0"/>
              <a:t>Bayes Classifier</a:t>
            </a:r>
          </a:p>
          <a:p>
            <a:r>
              <a:rPr lang="en-US" dirty="0"/>
              <a:t>Ensembles</a:t>
            </a:r>
          </a:p>
          <a:p>
            <a:pPr lvl="1"/>
            <a:r>
              <a:rPr lang="en-US" dirty="0"/>
              <a:t>Bagging</a:t>
            </a:r>
          </a:p>
          <a:p>
            <a:pPr lvl="1"/>
            <a:r>
              <a:rPr lang="en-US" dirty="0"/>
              <a:t>Boosting</a:t>
            </a:r>
          </a:p>
          <a:p>
            <a:pPr lvl="1"/>
            <a:r>
              <a:rPr lang="en-US" dirty="0"/>
              <a:t>Random Forests</a:t>
            </a:r>
          </a:p>
          <a:p>
            <a:r>
              <a:rPr lang="en-US" dirty="0"/>
              <a:t>Neural Networks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Right Bracket 3"/>
          <p:cNvSpPr/>
          <p:nvPr/>
        </p:nvSpPr>
        <p:spPr>
          <a:xfrm>
            <a:off x="3460376" y="1353805"/>
            <a:ext cx="484094" cy="1004047"/>
          </a:xfrm>
          <a:prstGeom prst="righ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096146" y="1624995"/>
            <a:ext cx="4759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We’ll cover these two in class today</a:t>
            </a:r>
          </a:p>
        </p:txBody>
      </p:sp>
    </p:spTree>
    <p:extLst>
      <p:ext uri="{BB962C8B-B14F-4D97-AF65-F5344CB8AC3E}">
        <p14:creationId xmlns:p14="http://schemas.microsoft.com/office/powerpoint/2010/main" val="1950158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assumptions does it make about the data?</a:t>
            </a:r>
          </a:p>
          <a:p>
            <a:r>
              <a:rPr lang="en-US" dirty="0"/>
              <a:t>What is it optimizing for?</a:t>
            </a:r>
          </a:p>
          <a:p>
            <a:r>
              <a:rPr lang="en-US" dirty="0"/>
              <a:t>How to train it?</a:t>
            </a:r>
          </a:p>
          <a:p>
            <a:r>
              <a:rPr lang="en-US" dirty="0"/>
              <a:t>What parameters does it have?</a:t>
            </a:r>
          </a:p>
          <a:p>
            <a:r>
              <a:rPr lang="en-US" dirty="0"/>
              <a:t>How to select those parameters?</a:t>
            </a:r>
          </a:p>
          <a:p>
            <a:r>
              <a:rPr lang="en-US" dirty="0"/>
              <a:t>How to use it to score new data?</a:t>
            </a:r>
          </a:p>
          <a:p>
            <a:r>
              <a:rPr lang="en-US" dirty="0"/>
              <a:t>How to interpret the model and the predictions?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Things you want to know about a method</a:t>
            </a:r>
          </a:p>
        </p:txBody>
      </p:sp>
    </p:spTree>
    <p:extLst>
      <p:ext uri="{BB962C8B-B14F-4D97-AF65-F5344CB8AC3E}">
        <p14:creationId xmlns:p14="http://schemas.microsoft.com/office/powerpoint/2010/main" val="975605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Efficiency</a:t>
            </a:r>
          </a:p>
          <a:p>
            <a:pPr lvl="1"/>
            <a:r>
              <a:rPr lang="en-US" dirty="0"/>
              <a:t>Training</a:t>
            </a:r>
          </a:p>
          <a:p>
            <a:pPr lvl="1"/>
            <a:r>
              <a:rPr lang="en-US" dirty="0"/>
              <a:t>Scoring</a:t>
            </a:r>
          </a:p>
          <a:p>
            <a:r>
              <a:rPr lang="en-US" dirty="0"/>
              <a:t>Robustness to noise in the data</a:t>
            </a:r>
          </a:p>
          <a:p>
            <a:r>
              <a:rPr lang="en-US" dirty="0"/>
              <a:t>Robustness to violations of assumptions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dimensions to compare supervised learning methods</a:t>
            </a:r>
          </a:p>
        </p:txBody>
      </p:sp>
    </p:spTree>
    <p:extLst>
      <p:ext uri="{BB962C8B-B14F-4D97-AF65-F5344CB8AC3E}">
        <p14:creationId xmlns:p14="http://schemas.microsoft.com/office/powerpoint/2010/main" val="1668768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Simplest classifier</a:t>
            </a:r>
          </a:p>
        </p:txBody>
      </p:sp>
    </p:spTree>
    <p:extLst>
      <p:ext uri="{BB962C8B-B14F-4D97-AF65-F5344CB8AC3E}">
        <p14:creationId xmlns:p14="http://schemas.microsoft.com/office/powerpoint/2010/main" val="2088880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</a:rPr>
              <a:t>Classifiers: Nearest neighbor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4495800"/>
            <a:ext cx="8686800" cy="1325563"/>
          </a:xfrm>
        </p:spPr>
        <p:txBody>
          <a:bodyPr>
            <a:normAutofit fontScale="77500" lnSpcReduction="20000"/>
          </a:bodyPr>
          <a:lstStyle/>
          <a:p>
            <a:pPr>
              <a:buFontTx/>
              <a:buNone/>
            </a:pPr>
            <a:r>
              <a:rPr lang="en-US">
                <a:solidFill>
                  <a:srgbClr val="0000FF"/>
                </a:solidFill>
                <a:latin typeface="Arial" charset="0"/>
              </a:rPr>
              <a:t>f(</a:t>
            </a:r>
            <a:r>
              <a:rPr lang="en-US" b="1">
                <a:solidFill>
                  <a:srgbClr val="0000FF"/>
                </a:solidFill>
                <a:latin typeface="Arial" charset="0"/>
              </a:rPr>
              <a:t>x</a:t>
            </a:r>
            <a:r>
              <a:rPr lang="en-US">
                <a:solidFill>
                  <a:srgbClr val="0000FF"/>
                </a:solidFill>
                <a:latin typeface="Arial" charset="0"/>
              </a:rPr>
              <a:t>) = label of the training example nearest to </a:t>
            </a:r>
            <a:r>
              <a:rPr lang="en-US" b="1">
                <a:solidFill>
                  <a:srgbClr val="0000FF"/>
                </a:solidFill>
                <a:latin typeface="Arial" charset="0"/>
              </a:rPr>
              <a:t>x</a:t>
            </a:r>
          </a:p>
          <a:p>
            <a:endParaRPr lang="en-US" sz="2400">
              <a:latin typeface="Arial" charset="0"/>
            </a:endParaRPr>
          </a:p>
          <a:p>
            <a:r>
              <a:rPr lang="en-US" sz="2400">
                <a:latin typeface="Arial" charset="0"/>
              </a:rPr>
              <a:t>All we need is a distance function for our inputs</a:t>
            </a:r>
          </a:p>
          <a:p>
            <a:r>
              <a:rPr lang="en-US" sz="2400">
                <a:latin typeface="Arial" charset="0"/>
              </a:rPr>
              <a:t>No training required!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315200" y="6581775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ea typeface="+mn-ea"/>
                <a:cs typeface="+mn-cs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ea typeface="+mn-ea"/>
                <a:cs typeface="+mn-cs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ea typeface="+mn-ea"/>
              <a:cs typeface="+mn-cs"/>
            </a:endParaRPr>
          </a:p>
        </p:txBody>
      </p:sp>
      <p:grpSp>
        <p:nvGrpSpPr>
          <p:cNvPr id="24" name="Group 3">
            <a:extLst>
              <a:ext uri="{FF2B5EF4-FFF2-40B4-BE49-F238E27FC236}">
                <a16:creationId xmlns:a16="http://schemas.microsoft.com/office/drawing/2014/main" id="{4AE8B9E5-84E0-2B42-B8AC-29DD1DD94471}"/>
              </a:ext>
            </a:extLst>
          </p:cNvPr>
          <p:cNvGrpSpPr>
            <a:grpSpLocks/>
          </p:cNvGrpSpPr>
          <p:nvPr/>
        </p:nvGrpSpPr>
        <p:grpSpPr bwMode="auto">
          <a:xfrm>
            <a:off x="2882153" y="1461284"/>
            <a:ext cx="2667000" cy="2503339"/>
            <a:chOff x="5181600" y="2895600"/>
            <a:chExt cx="2667000" cy="2502932"/>
          </a:xfrm>
        </p:grpSpPr>
        <p:sp>
          <p:nvSpPr>
            <p:cNvPr id="25" name="TextBox 4">
              <a:extLst>
                <a:ext uri="{FF2B5EF4-FFF2-40B4-BE49-F238E27FC236}">
                  <a16:creationId xmlns:a16="http://schemas.microsoft.com/office/drawing/2014/main" id="{F7C7FAD9-B022-5340-9973-0BA3E28C8B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532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26" name="TextBox 5">
              <a:extLst>
                <a:ext uri="{FF2B5EF4-FFF2-40B4-BE49-F238E27FC236}">
                  <a16:creationId xmlns:a16="http://schemas.microsoft.com/office/drawing/2014/main" id="{3965E3F8-A07B-EF43-A783-2EFB537B88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66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27" name="TextBox 6">
              <a:extLst>
                <a:ext uri="{FF2B5EF4-FFF2-40B4-BE49-F238E27FC236}">
                  <a16:creationId xmlns:a16="http://schemas.microsoft.com/office/drawing/2014/main" id="{BEC6EFF9-434C-9349-A7C6-5CC7FFE934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6600" y="4191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28" name="TextBox 7">
              <a:extLst>
                <a:ext uri="{FF2B5EF4-FFF2-40B4-BE49-F238E27FC236}">
                  <a16:creationId xmlns:a16="http://schemas.microsoft.com/office/drawing/2014/main" id="{CE57C794-B563-4045-A61F-781AA6DC02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20000" y="4038600"/>
              <a:ext cx="2286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29" name="TextBox 8">
              <a:extLst>
                <a:ext uri="{FF2B5EF4-FFF2-40B4-BE49-F238E27FC236}">
                  <a16:creationId xmlns:a16="http://schemas.microsoft.com/office/drawing/2014/main" id="{C9E44F8B-4D2E-6241-8431-C3F2CB78CC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7800" y="2895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30" name="TextBox 9">
              <a:extLst>
                <a:ext uri="{FF2B5EF4-FFF2-40B4-BE49-F238E27FC236}">
                  <a16:creationId xmlns:a16="http://schemas.microsoft.com/office/drawing/2014/main" id="{D3DD2372-1B83-2942-9273-38F6BD1ED4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57800" y="3429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31" name="TextBox 10">
              <a:extLst>
                <a:ext uri="{FF2B5EF4-FFF2-40B4-BE49-F238E27FC236}">
                  <a16:creationId xmlns:a16="http://schemas.microsoft.com/office/drawing/2014/main" id="{74D171C1-93C7-824F-A41C-0F070443D7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48400" y="3048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32" name="TextBox 11">
              <a:extLst>
                <a:ext uri="{FF2B5EF4-FFF2-40B4-BE49-F238E27FC236}">
                  <a16:creationId xmlns:a16="http://schemas.microsoft.com/office/drawing/2014/main" id="{AEA796DA-3465-374E-B06C-03B90FFB7D1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15000" y="3657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33" name="TextBox 12">
              <a:extLst>
                <a:ext uri="{FF2B5EF4-FFF2-40B4-BE49-F238E27FC236}">
                  <a16:creationId xmlns:a16="http://schemas.microsoft.com/office/drawing/2014/main" id="{5EE5BA0A-0819-FE4B-9D68-2ED26B9569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72200" y="3352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34" name="TextBox 13">
              <a:extLst>
                <a:ext uri="{FF2B5EF4-FFF2-40B4-BE49-F238E27FC236}">
                  <a16:creationId xmlns:a16="http://schemas.microsoft.com/office/drawing/2014/main" id="{1079A984-9DDB-D644-A561-E3D9D2128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53200" y="44196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35" name="TextBox 14">
              <a:extLst>
                <a:ext uri="{FF2B5EF4-FFF2-40B4-BE49-F238E27FC236}">
                  <a16:creationId xmlns:a16="http://schemas.microsoft.com/office/drawing/2014/main" id="{101F2E00-2ED8-B849-9814-8BBA3078CF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81600" y="4648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36" name="TextBox 15">
              <a:extLst>
                <a:ext uri="{FF2B5EF4-FFF2-40B4-BE49-F238E27FC236}">
                  <a16:creationId xmlns:a16="http://schemas.microsoft.com/office/drawing/2014/main" id="{849D9F2F-8C3F-904E-91AE-30840EE6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0" y="4114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37" name="TextBox 16">
              <a:extLst>
                <a:ext uri="{FF2B5EF4-FFF2-40B4-BE49-F238E27FC236}">
                  <a16:creationId xmlns:a16="http://schemas.microsoft.com/office/drawing/2014/main" id="{31A07B15-8E1E-6D4C-902C-76670B722F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43600" y="5029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38" name="TextBox 17">
              <a:extLst>
                <a:ext uri="{FF2B5EF4-FFF2-40B4-BE49-F238E27FC236}">
                  <a16:creationId xmlns:a16="http://schemas.microsoft.com/office/drawing/2014/main" id="{60177047-5377-B649-8F9C-4B3E09B9BF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800" y="4343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39" name="TextBox 18">
              <a:extLst>
                <a:ext uri="{FF2B5EF4-FFF2-40B4-BE49-F238E27FC236}">
                  <a16:creationId xmlns:a16="http://schemas.microsoft.com/office/drawing/2014/main" id="{C3651128-F5CF-C04A-A896-5394970A3D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800" y="3962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868AF73-AFC2-794F-A1A0-CD91292A15AC}"/>
              </a:ext>
            </a:extLst>
          </p:cNvPr>
          <p:cNvGrpSpPr/>
          <p:nvPr/>
        </p:nvGrpSpPr>
        <p:grpSpPr>
          <a:xfrm>
            <a:off x="4352072" y="3440497"/>
            <a:ext cx="1627177" cy="510086"/>
            <a:chOff x="4352072" y="3440497"/>
            <a:chExt cx="1627177" cy="510086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FABEFA30-FED3-9648-8FB0-4C653C02B345}"/>
                </a:ext>
              </a:extLst>
            </p:cNvPr>
            <p:cNvSpPr/>
            <p:nvPr/>
          </p:nvSpPr>
          <p:spPr>
            <a:xfrm>
              <a:off x="4352072" y="3440497"/>
              <a:ext cx="129092" cy="140754"/>
            </a:xfrm>
            <a:prstGeom prst="round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EDCBD0E-EEC7-334D-8D24-8504B767A97C}"/>
                </a:ext>
              </a:extLst>
            </p:cNvPr>
            <p:cNvSpPr txBox="1"/>
            <p:nvPr/>
          </p:nvSpPr>
          <p:spPr>
            <a:xfrm>
              <a:off x="4352072" y="3581251"/>
              <a:ext cx="16271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New data point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281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 charset="0"/>
              </a:rPr>
              <a:t>K-nearest neighbor</a:t>
            </a:r>
          </a:p>
        </p:txBody>
      </p:sp>
      <p:grpSp>
        <p:nvGrpSpPr>
          <p:cNvPr id="76803" name="Group 3"/>
          <p:cNvGrpSpPr>
            <a:grpSpLocks/>
          </p:cNvGrpSpPr>
          <p:nvPr/>
        </p:nvGrpSpPr>
        <p:grpSpPr bwMode="auto">
          <a:xfrm>
            <a:off x="4495800" y="1447800"/>
            <a:ext cx="4038600" cy="3417888"/>
            <a:chOff x="4267200" y="2667000"/>
            <a:chExt cx="4038600" cy="3417332"/>
          </a:xfrm>
        </p:grpSpPr>
        <p:sp>
          <p:nvSpPr>
            <p:cNvPr id="76806" name="TextBox 4"/>
            <p:cNvSpPr txBox="1">
              <a:spLocks noChangeArrowheads="1"/>
            </p:cNvSpPr>
            <p:nvPr/>
          </p:nvSpPr>
          <p:spPr bwMode="auto">
            <a:xfrm>
              <a:off x="65532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6807" name="TextBox 5"/>
            <p:cNvSpPr txBox="1">
              <a:spLocks noChangeArrowheads="1"/>
            </p:cNvSpPr>
            <p:nvPr/>
          </p:nvSpPr>
          <p:spPr bwMode="auto">
            <a:xfrm>
              <a:off x="70866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6808" name="TextBox 6"/>
            <p:cNvSpPr txBox="1">
              <a:spLocks noChangeArrowheads="1"/>
            </p:cNvSpPr>
            <p:nvPr/>
          </p:nvSpPr>
          <p:spPr bwMode="auto">
            <a:xfrm>
              <a:off x="7086600" y="4191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6809" name="TextBox 7"/>
            <p:cNvSpPr txBox="1">
              <a:spLocks noChangeArrowheads="1"/>
            </p:cNvSpPr>
            <p:nvPr/>
          </p:nvSpPr>
          <p:spPr bwMode="auto">
            <a:xfrm>
              <a:off x="7620000" y="4038600"/>
              <a:ext cx="2286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6810" name="TextBox 8"/>
            <p:cNvSpPr txBox="1">
              <a:spLocks noChangeArrowheads="1"/>
            </p:cNvSpPr>
            <p:nvPr/>
          </p:nvSpPr>
          <p:spPr bwMode="auto">
            <a:xfrm>
              <a:off x="5257800" y="2895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6811" name="TextBox 9"/>
            <p:cNvSpPr txBox="1">
              <a:spLocks noChangeArrowheads="1"/>
            </p:cNvSpPr>
            <p:nvPr/>
          </p:nvSpPr>
          <p:spPr bwMode="auto">
            <a:xfrm>
              <a:off x="5257800" y="3429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6812" name="TextBox 10"/>
            <p:cNvSpPr txBox="1">
              <a:spLocks noChangeArrowheads="1"/>
            </p:cNvSpPr>
            <p:nvPr/>
          </p:nvSpPr>
          <p:spPr bwMode="auto">
            <a:xfrm>
              <a:off x="6248400" y="3048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6813" name="TextBox 11"/>
            <p:cNvSpPr txBox="1">
              <a:spLocks noChangeArrowheads="1"/>
            </p:cNvSpPr>
            <p:nvPr/>
          </p:nvSpPr>
          <p:spPr bwMode="auto">
            <a:xfrm>
              <a:off x="5715000" y="3657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6814" name="TextBox 12"/>
            <p:cNvSpPr txBox="1">
              <a:spLocks noChangeArrowheads="1"/>
            </p:cNvSpPr>
            <p:nvPr/>
          </p:nvSpPr>
          <p:spPr bwMode="auto">
            <a:xfrm>
              <a:off x="6172200" y="3352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6815" name="TextBox 13"/>
            <p:cNvSpPr txBox="1">
              <a:spLocks noChangeArrowheads="1"/>
            </p:cNvSpPr>
            <p:nvPr/>
          </p:nvSpPr>
          <p:spPr bwMode="auto">
            <a:xfrm>
              <a:off x="6553200" y="44196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6816" name="TextBox 14"/>
            <p:cNvSpPr txBox="1">
              <a:spLocks noChangeArrowheads="1"/>
            </p:cNvSpPr>
            <p:nvPr/>
          </p:nvSpPr>
          <p:spPr bwMode="auto">
            <a:xfrm>
              <a:off x="5181600" y="4648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6817" name="TextBox 15"/>
            <p:cNvSpPr txBox="1">
              <a:spLocks noChangeArrowheads="1"/>
            </p:cNvSpPr>
            <p:nvPr/>
          </p:nvSpPr>
          <p:spPr bwMode="auto">
            <a:xfrm>
              <a:off x="5334000" y="4114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6818" name="TextBox 16"/>
            <p:cNvSpPr txBox="1">
              <a:spLocks noChangeArrowheads="1"/>
            </p:cNvSpPr>
            <p:nvPr/>
          </p:nvSpPr>
          <p:spPr bwMode="auto">
            <a:xfrm>
              <a:off x="5943600" y="5029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6819" name="TextBox 17"/>
            <p:cNvSpPr txBox="1">
              <a:spLocks noChangeArrowheads="1"/>
            </p:cNvSpPr>
            <p:nvPr/>
          </p:nvSpPr>
          <p:spPr bwMode="auto">
            <a:xfrm>
              <a:off x="6019800" y="4343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6820" name="TextBox 18"/>
            <p:cNvSpPr txBox="1">
              <a:spLocks noChangeArrowheads="1"/>
            </p:cNvSpPr>
            <p:nvPr/>
          </p:nvSpPr>
          <p:spPr bwMode="auto">
            <a:xfrm>
              <a:off x="6019800" y="3962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rot="5400000" flipH="1" flipV="1">
              <a:off x="3389555" y="4152658"/>
              <a:ext cx="2972904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876800" y="5638317"/>
              <a:ext cx="3429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823" name="TextBox 21"/>
            <p:cNvSpPr txBox="1">
              <a:spLocks noChangeArrowheads="1"/>
            </p:cNvSpPr>
            <p:nvPr/>
          </p:nvSpPr>
          <p:spPr bwMode="auto">
            <a:xfrm>
              <a:off x="4267200" y="5181600"/>
              <a:ext cx="42832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>
                  <a:solidFill>
                    <a:srgbClr val="000000"/>
                  </a:solidFill>
                  <a:latin typeface="Arial" charset="0"/>
                </a:rPr>
                <a:t>x2</a:t>
              </a:r>
            </a:p>
          </p:txBody>
        </p:sp>
        <p:sp>
          <p:nvSpPr>
            <p:cNvPr id="76824" name="TextBox 22"/>
            <p:cNvSpPr txBox="1">
              <a:spLocks noChangeArrowheads="1"/>
            </p:cNvSpPr>
            <p:nvPr/>
          </p:nvSpPr>
          <p:spPr bwMode="auto">
            <a:xfrm>
              <a:off x="5105400" y="5715000"/>
              <a:ext cx="42832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>
                  <a:solidFill>
                    <a:srgbClr val="000000"/>
                  </a:solidFill>
                  <a:latin typeface="Arial" charset="0"/>
                </a:rPr>
                <a:t>x1</a:t>
              </a:r>
            </a:p>
          </p:txBody>
        </p:sp>
      </p:grp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5867400" y="2667000"/>
            <a:ext cx="3190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b="1">
                <a:solidFill>
                  <a:srgbClr val="000000"/>
                </a:solidFill>
                <a:latin typeface="Arial" charset="0"/>
              </a:rPr>
              <a:t>+</a:t>
            </a:r>
          </a:p>
        </p:txBody>
      </p:sp>
      <p:sp>
        <p:nvSpPr>
          <p:cNvPr id="29" name="TextBox 28"/>
          <p:cNvSpPr txBox="1">
            <a:spLocks noChangeArrowheads="1"/>
          </p:cNvSpPr>
          <p:nvPr/>
        </p:nvSpPr>
        <p:spPr bwMode="auto">
          <a:xfrm>
            <a:off x="6996113" y="3124200"/>
            <a:ext cx="3190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b="1">
                <a:solidFill>
                  <a:srgbClr val="000000"/>
                </a:solidFill>
                <a:latin typeface="Arial" charset="0"/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59401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 charset="0"/>
              </a:rPr>
              <a:t>1-nearest neighbor</a:t>
            </a:r>
          </a:p>
        </p:txBody>
      </p:sp>
      <p:grpSp>
        <p:nvGrpSpPr>
          <p:cNvPr id="77827" name="Group 3"/>
          <p:cNvGrpSpPr>
            <a:grpSpLocks/>
          </p:cNvGrpSpPr>
          <p:nvPr/>
        </p:nvGrpSpPr>
        <p:grpSpPr bwMode="auto">
          <a:xfrm>
            <a:off x="4495800" y="1447800"/>
            <a:ext cx="4038600" cy="3417888"/>
            <a:chOff x="4267200" y="2667000"/>
            <a:chExt cx="4038600" cy="3417332"/>
          </a:xfrm>
        </p:grpSpPr>
        <p:sp>
          <p:nvSpPr>
            <p:cNvPr id="77833" name="TextBox 4"/>
            <p:cNvSpPr txBox="1">
              <a:spLocks noChangeArrowheads="1"/>
            </p:cNvSpPr>
            <p:nvPr/>
          </p:nvSpPr>
          <p:spPr bwMode="auto">
            <a:xfrm>
              <a:off x="65532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7834" name="TextBox 5"/>
            <p:cNvSpPr txBox="1">
              <a:spLocks noChangeArrowheads="1"/>
            </p:cNvSpPr>
            <p:nvPr/>
          </p:nvSpPr>
          <p:spPr bwMode="auto">
            <a:xfrm>
              <a:off x="70866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7835" name="TextBox 6"/>
            <p:cNvSpPr txBox="1">
              <a:spLocks noChangeArrowheads="1"/>
            </p:cNvSpPr>
            <p:nvPr/>
          </p:nvSpPr>
          <p:spPr bwMode="auto">
            <a:xfrm>
              <a:off x="7086600" y="4191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7836" name="TextBox 7"/>
            <p:cNvSpPr txBox="1">
              <a:spLocks noChangeArrowheads="1"/>
            </p:cNvSpPr>
            <p:nvPr/>
          </p:nvSpPr>
          <p:spPr bwMode="auto">
            <a:xfrm>
              <a:off x="7620000" y="4038600"/>
              <a:ext cx="2286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7837" name="TextBox 8"/>
            <p:cNvSpPr txBox="1">
              <a:spLocks noChangeArrowheads="1"/>
            </p:cNvSpPr>
            <p:nvPr/>
          </p:nvSpPr>
          <p:spPr bwMode="auto">
            <a:xfrm>
              <a:off x="5257800" y="2895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7838" name="TextBox 9"/>
            <p:cNvSpPr txBox="1">
              <a:spLocks noChangeArrowheads="1"/>
            </p:cNvSpPr>
            <p:nvPr/>
          </p:nvSpPr>
          <p:spPr bwMode="auto">
            <a:xfrm>
              <a:off x="5257800" y="3429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7839" name="TextBox 10"/>
            <p:cNvSpPr txBox="1">
              <a:spLocks noChangeArrowheads="1"/>
            </p:cNvSpPr>
            <p:nvPr/>
          </p:nvSpPr>
          <p:spPr bwMode="auto">
            <a:xfrm>
              <a:off x="6248400" y="3048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7840" name="TextBox 11"/>
            <p:cNvSpPr txBox="1">
              <a:spLocks noChangeArrowheads="1"/>
            </p:cNvSpPr>
            <p:nvPr/>
          </p:nvSpPr>
          <p:spPr bwMode="auto">
            <a:xfrm>
              <a:off x="5715000" y="3657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7841" name="TextBox 12"/>
            <p:cNvSpPr txBox="1">
              <a:spLocks noChangeArrowheads="1"/>
            </p:cNvSpPr>
            <p:nvPr/>
          </p:nvSpPr>
          <p:spPr bwMode="auto">
            <a:xfrm>
              <a:off x="6172200" y="3352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7842" name="TextBox 13"/>
            <p:cNvSpPr txBox="1">
              <a:spLocks noChangeArrowheads="1"/>
            </p:cNvSpPr>
            <p:nvPr/>
          </p:nvSpPr>
          <p:spPr bwMode="auto">
            <a:xfrm>
              <a:off x="6553200" y="44196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7843" name="TextBox 14"/>
            <p:cNvSpPr txBox="1">
              <a:spLocks noChangeArrowheads="1"/>
            </p:cNvSpPr>
            <p:nvPr/>
          </p:nvSpPr>
          <p:spPr bwMode="auto">
            <a:xfrm>
              <a:off x="5181600" y="4648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7844" name="TextBox 15"/>
            <p:cNvSpPr txBox="1">
              <a:spLocks noChangeArrowheads="1"/>
            </p:cNvSpPr>
            <p:nvPr/>
          </p:nvSpPr>
          <p:spPr bwMode="auto">
            <a:xfrm>
              <a:off x="5334000" y="4114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7845" name="TextBox 16"/>
            <p:cNvSpPr txBox="1">
              <a:spLocks noChangeArrowheads="1"/>
            </p:cNvSpPr>
            <p:nvPr/>
          </p:nvSpPr>
          <p:spPr bwMode="auto">
            <a:xfrm>
              <a:off x="5943600" y="5029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7846" name="TextBox 17"/>
            <p:cNvSpPr txBox="1">
              <a:spLocks noChangeArrowheads="1"/>
            </p:cNvSpPr>
            <p:nvPr/>
          </p:nvSpPr>
          <p:spPr bwMode="auto">
            <a:xfrm>
              <a:off x="6019800" y="4343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7847" name="TextBox 18"/>
            <p:cNvSpPr txBox="1">
              <a:spLocks noChangeArrowheads="1"/>
            </p:cNvSpPr>
            <p:nvPr/>
          </p:nvSpPr>
          <p:spPr bwMode="auto">
            <a:xfrm>
              <a:off x="6019800" y="3962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rot="5400000" flipH="1" flipV="1">
              <a:off x="3389555" y="4152658"/>
              <a:ext cx="2972904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876800" y="5638317"/>
              <a:ext cx="3429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850" name="TextBox 21"/>
            <p:cNvSpPr txBox="1">
              <a:spLocks noChangeArrowheads="1"/>
            </p:cNvSpPr>
            <p:nvPr/>
          </p:nvSpPr>
          <p:spPr bwMode="auto">
            <a:xfrm>
              <a:off x="4267200" y="5181600"/>
              <a:ext cx="42832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>
                  <a:solidFill>
                    <a:srgbClr val="000000"/>
                  </a:solidFill>
                  <a:latin typeface="Arial" charset="0"/>
                </a:rPr>
                <a:t>x2</a:t>
              </a:r>
            </a:p>
          </p:txBody>
        </p:sp>
        <p:sp>
          <p:nvSpPr>
            <p:cNvPr id="77851" name="TextBox 22"/>
            <p:cNvSpPr txBox="1">
              <a:spLocks noChangeArrowheads="1"/>
            </p:cNvSpPr>
            <p:nvPr/>
          </p:nvSpPr>
          <p:spPr bwMode="auto">
            <a:xfrm>
              <a:off x="5105400" y="5715000"/>
              <a:ext cx="42832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>
                  <a:solidFill>
                    <a:srgbClr val="000000"/>
                  </a:solidFill>
                  <a:latin typeface="Arial" charset="0"/>
                </a:rPr>
                <a:t>x1</a:t>
              </a:r>
            </a:p>
          </p:txBody>
        </p:sp>
      </p:grpSp>
      <p:sp>
        <p:nvSpPr>
          <p:cNvPr id="77828" name="TextBox 23"/>
          <p:cNvSpPr txBox="1">
            <a:spLocks noChangeArrowheads="1"/>
          </p:cNvSpPr>
          <p:nvPr/>
        </p:nvSpPr>
        <p:spPr bwMode="auto">
          <a:xfrm>
            <a:off x="5867400" y="2667000"/>
            <a:ext cx="3190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b="1">
                <a:solidFill>
                  <a:srgbClr val="000000"/>
                </a:solidFill>
                <a:latin typeface="Arial" charset="0"/>
              </a:rPr>
              <a:t>+</a:t>
            </a:r>
          </a:p>
        </p:txBody>
      </p:sp>
      <p:sp>
        <p:nvSpPr>
          <p:cNvPr id="77829" name="TextBox 28"/>
          <p:cNvSpPr txBox="1">
            <a:spLocks noChangeArrowheads="1"/>
          </p:cNvSpPr>
          <p:nvPr/>
        </p:nvSpPr>
        <p:spPr bwMode="auto">
          <a:xfrm>
            <a:off x="6996113" y="3124200"/>
            <a:ext cx="3190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b="1">
                <a:solidFill>
                  <a:srgbClr val="000000"/>
                </a:solidFill>
                <a:latin typeface="Arial" charset="0"/>
              </a:rPr>
              <a:t>+</a:t>
            </a:r>
          </a:p>
        </p:txBody>
      </p:sp>
      <p:sp>
        <p:nvSpPr>
          <p:cNvPr id="30" name="Oval 29"/>
          <p:cNvSpPr/>
          <p:nvPr/>
        </p:nvSpPr>
        <p:spPr>
          <a:xfrm>
            <a:off x="5867400" y="2438400"/>
            <a:ext cx="381000" cy="609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6781800" y="3048000"/>
            <a:ext cx="533400" cy="6096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7832" name="Content Placeholder 2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748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 charset="0"/>
              </a:rPr>
              <a:t>3-nearest neighbor</a:t>
            </a:r>
          </a:p>
        </p:txBody>
      </p:sp>
      <p:grpSp>
        <p:nvGrpSpPr>
          <p:cNvPr id="78851" name="Group 3"/>
          <p:cNvGrpSpPr>
            <a:grpSpLocks/>
          </p:cNvGrpSpPr>
          <p:nvPr/>
        </p:nvGrpSpPr>
        <p:grpSpPr bwMode="auto">
          <a:xfrm>
            <a:off x="4495800" y="1447800"/>
            <a:ext cx="4038600" cy="3417888"/>
            <a:chOff x="4267200" y="2667000"/>
            <a:chExt cx="4038600" cy="3417332"/>
          </a:xfrm>
        </p:grpSpPr>
        <p:sp>
          <p:nvSpPr>
            <p:cNvPr id="78857" name="TextBox 4"/>
            <p:cNvSpPr txBox="1">
              <a:spLocks noChangeArrowheads="1"/>
            </p:cNvSpPr>
            <p:nvPr/>
          </p:nvSpPr>
          <p:spPr bwMode="auto">
            <a:xfrm>
              <a:off x="65532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8858" name="TextBox 5"/>
            <p:cNvSpPr txBox="1">
              <a:spLocks noChangeArrowheads="1"/>
            </p:cNvSpPr>
            <p:nvPr/>
          </p:nvSpPr>
          <p:spPr bwMode="auto">
            <a:xfrm>
              <a:off x="70866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8859" name="TextBox 6"/>
            <p:cNvSpPr txBox="1">
              <a:spLocks noChangeArrowheads="1"/>
            </p:cNvSpPr>
            <p:nvPr/>
          </p:nvSpPr>
          <p:spPr bwMode="auto">
            <a:xfrm>
              <a:off x="7086600" y="4191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8860" name="TextBox 7"/>
            <p:cNvSpPr txBox="1">
              <a:spLocks noChangeArrowheads="1"/>
            </p:cNvSpPr>
            <p:nvPr/>
          </p:nvSpPr>
          <p:spPr bwMode="auto">
            <a:xfrm>
              <a:off x="7620000" y="4038600"/>
              <a:ext cx="2286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8861" name="TextBox 8"/>
            <p:cNvSpPr txBox="1">
              <a:spLocks noChangeArrowheads="1"/>
            </p:cNvSpPr>
            <p:nvPr/>
          </p:nvSpPr>
          <p:spPr bwMode="auto">
            <a:xfrm>
              <a:off x="5257800" y="2895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8862" name="TextBox 9"/>
            <p:cNvSpPr txBox="1">
              <a:spLocks noChangeArrowheads="1"/>
            </p:cNvSpPr>
            <p:nvPr/>
          </p:nvSpPr>
          <p:spPr bwMode="auto">
            <a:xfrm>
              <a:off x="5257800" y="3429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8863" name="TextBox 10"/>
            <p:cNvSpPr txBox="1">
              <a:spLocks noChangeArrowheads="1"/>
            </p:cNvSpPr>
            <p:nvPr/>
          </p:nvSpPr>
          <p:spPr bwMode="auto">
            <a:xfrm>
              <a:off x="6248400" y="3048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8864" name="TextBox 11"/>
            <p:cNvSpPr txBox="1">
              <a:spLocks noChangeArrowheads="1"/>
            </p:cNvSpPr>
            <p:nvPr/>
          </p:nvSpPr>
          <p:spPr bwMode="auto">
            <a:xfrm>
              <a:off x="5715000" y="3657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8865" name="TextBox 12"/>
            <p:cNvSpPr txBox="1">
              <a:spLocks noChangeArrowheads="1"/>
            </p:cNvSpPr>
            <p:nvPr/>
          </p:nvSpPr>
          <p:spPr bwMode="auto">
            <a:xfrm>
              <a:off x="6172200" y="3352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8866" name="TextBox 13"/>
            <p:cNvSpPr txBox="1">
              <a:spLocks noChangeArrowheads="1"/>
            </p:cNvSpPr>
            <p:nvPr/>
          </p:nvSpPr>
          <p:spPr bwMode="auto">
            <a:xfrm>
              <a:off x="6553200" y="44196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8867" name="TextBox 14"/>
            <p:cNvSpPr txBox="1">
              <a:spLocks noChangeArrowheads="1"/>
            </p:cNvSpPr>
            <p:nvPr/>
          </p:nvSpPr>
          <p:spPr bwMode="auto">
            <a:xfrm>
              <a:off x="5181600" y="4648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8868" name="TextBox 15"/>
            <p:cNvSpPr txBox="1">
              <a:spLocks noChangeArrowheads="1"/>
            </p:cNvSpPr>
            <p:nvPr/>
          </p:nvSpPr>
          <p:spPr bwMode="auto">
            <a:xfrm>
              <a:off x="5334000" y="4114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8869" name="TextBox 16"/>
            <p:cNvSpPr txBox="1">
              <a:spLocks noChangeArrowheads="1"/>
            </p:cNvSpPr>
            <p:nvPr/>
          </p:nvSpPr>
          <p:spPr bwMode="auto">
            <a:xfrm>
              <a:off x="5943600" y="5029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8870" name="TextBox 17"/>
            <p:cNvSpPr txBox="1">
              <a:spLocks noChangeArrowheads="1"/>
            </p:cNvSpPr>
            <p:nvPr/>
          </p:nvSpPr>
          <p:spPr bwMode="auto">
            <a:xfrm>
              <a:off x="6019800" y="4343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8871" name="TextBox 18"/>
            <p:cNvSpPr txBox="1">
              <a:spLocks noChangeArrowheads="1"/>
            </p:cNvSpPr>
            <p:nvPr/>
          </p:nvSpPr>
          <p:spPr bwMode="auto">
            <a:xfrm>
              <a:off x="6019800" y="3962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rot="5400000" flipH="1" flipV="1">
              <a:off x="3389555" y="4152658"/>
              <a:ext cx="2972904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876800" y="5638317"/>
              <a:ext cx="3429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874" name="TextBox 21"/>
            <p:cNvSpPr txBox="1">
              <a:spLocks noChangeArrowheads="1"/>
            </p:cNvSpPr>
            <p:nvPr/>
          </p:nvSpPr>
          <p:spPr bwMode="auto">
            <a:xfrm>
              <a:off x="4267200" y="5181600"/>
              <a:ext cx="42832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>
                  <a:solidFill>
                    <a:srgbClr val="000000"/>
                  </a:solidFill>
                  <a:latin typeface="Arial" charset="0"/>
                </a:rPr>
                <a:t>x2</a:t>
              </a:r>
            </a:p>
          </p:txBody>
        </p:sp>
        <p:sp>
          <p:nvSpPr>
            <p:cNvPr id="78875" name="TextBox 22"/>
            <p:cNvSpPr txBox="1">
              <a:spLocks noChangeArrowheads="1"/>
            </p:cNvSpPr>
            <p:nvPr/>
          </p:nvSpPr>
          <p:spPr bwMode="auto">
            <a:xfrm>
              <a:off x="5105400" y="5715000"/>
              <a:ext cx="42832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>
                  <a:solidFill>
                    <a:srgbClr val="000000"/>
                  </a:solidFill>
                  <a:latin typeface="Arial" charset="0"/>
                </a:rPr>
                <a:t>x1</a:t>
              </a:r>
            </a:p>
          </p:txBody>
        </p:sp>
      </p:grpSp>
      <p:sp>
        <p:nvSpPr>
          <p:cNvPr id="78852" name="TextBox 23"/>
          <p:cNvSpPr txBox="1">
            <a:spLocks noChangeArrowheads="1"/>
          </p:cNvSpPr>
          <p:nvPr/>
        </p:nvSpPr>
        <p:spPr bwMode="auto">
          <a:xfrm>
            <a:off x="5867400" y="2667000"/>
            <a:ext cx="3190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b="1">
                <a:solidFill>
                  <a:srgbClr val="000000"/>
                </a:solidFill>
                <a:latin typeface="Arial" charset="0"/>
              </a:rPr>
              <a:t>+</a:t>
            </a:r>
          </a:p>
        </p:txBody>
      </p:sp>
      <p:sp>
        <p:nvSpPr>
          <p:cNvPr id="78853" name="TextBox 28"/>
          <p:cNvSpPr txBox="1">
            <a:spLocks noChangeArrowheads="1"/>
          </p:cNvSpPr>
          <p:nvPr/>
        </p:nvSpPr>
        <p:spPr bwMode="auto">
          <a:xfrm>
            <a:off x="6996113" y="3124200"/>
            <a:ext cx="3190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b="1">
                <a:solidFill>
                  <a:srgbClr val="000000"/>
                </a:solidFill>
                <a:latin typeface="Arial" charset="0"/>
              </a:rPr>
              <a:t>+</a:t>
            </a:r>
          </a:p>
        </p:txBody>
      </p:sp>
      <p:sp>
        <p:nvSpPr>
          <p:cNvPr id="30" name="Oval 29"/>
          <p:cNvSpPr/>
          <p:nvPr/>
        </p:nvSpPr>
        <p:spPr>
          <a:xfrm>
            <a:off x="5486400" y="2438400"/>
            <a:ext cx="1066800" cy="9144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6248400" y="2971800"/>
            <a:ext cx="1447800" cy="6858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78856" name="Content Placeholder 2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142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 charset="0"/>
              </a:rPr>
              <a:t>5-nearest neighbor</a:t>
            </a:r>
          </a:p>
        </p:txBody>
      </p:sp>
      <p:grpSp>
        <p:nvGrpSpPr>
          <p:cNvPr id="79875" name="Group 3"/>
          <p:cNvGrpSpPr>
            <a:grpSpLocks/>
          </p:cNvGrpSpPr>
          <p:nvPr/>
        </p:nvGrpSpPr>
        <p:grpSpPr bwMode="auto">
          <a:xfrm>
            <a:off x="4495800" y="1447800"/>
            <a:ext cx="4038600" cy="3417888"/>
            <a:chOff x="4267200" y="2667000"/>
            <a:chExt cx="4038600" cy="3417332"/>
          </a:xfrm>
        </p:grpSpPr>
        <p:sp>
          <p:nvSpPr>
            <p:cNvPr id="79880" name="TextBox 4"/>
            <p:cNvSpPr txBox="1">
              <a:spLocks noChangeArrowheads="1"/>
            </p:cNvSpPr>
            <p:nvPr/>
          </p:nvSpPr>
          <p:spPr bwMode="auto">
            <a:xfrm>
              <a:off x="65532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9881" name="TextBox 5"/>
            <p:cNvSpPr txBox="1">
              <a:spLocks noChangeArrowheads="1"/>
            </p:cNvSpPr>
            <p:nvPr/>
          </p:nvSpPr>
          <p:spPr bwMode="auto">
            <a:xfrm>
              <a:off x="7086600" y="35052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9882" name="TextBox 6"/>
            <p:cNvSpPr txBox="1">
              <a:spLocks noChangeArrowheads="1"/>
            </p:cNvSpPr>
            <p:nvPr/>
          </p:nvSpPr>
          <p:spPr bwMode="auto">
            <a:xfrm>
              <a:off x="7086600" y="4191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9883" name="TextBox 7"/>
            <p:cNvSpPr txBox="1">
              <a:spLocks noChangeArrowheads="1"/>
            </p:cNvSpPr>
            <p:nvPr/>
          </p:nvSpPr>
          <p:spPr bwMode="auto">
            <a:xfrm>
              <a:off x="7620000" y="4038600"/>
              <a:ext cx="22860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9884" name="TextBox 8"/>
            <p:cNvSpPr txBox="1">
              <a:spLocks noChangeArrowheads="1"/>
            </p:cNvSpPr>
            <p:nvPr/>
          </p:nvSpPr>
          <p:spPr bwMode="auto">
            <a:xfrm>
              <a:off x="5257800" y="2895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9885" name="TextBox 9"/>
            <p:cNvSpPr txBox="1">
              <a:spLocks noChangeArrowheads="1"/>
            </p:cNvSpPr>
            <p:nvPr/>
          </p:nvSpPr>
          <p:spPr bwMode="auto">
            <a:xfrm>
              <a:off x="5257800" y="3429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9886" name="TextBox 10"/>
            <p:cNvSpPr txBox="1">
              <a:spLocks noChangeArrowheads="1"/>
            </p:cNvSpPr>
            <p:nvPr/>
          </p:nvSpPr>
          <p:spPr bwMode="auto">
            <a:xfrm>
              <a:off x="6248400" y="30480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9887" name="TextBox 11"/>
            <p:cNvSpPr txBox="1">
              <a:spLocks noChangeArrowheads="1"/>
            </p:cNvSpPr>
            <p:nvPr/>
          </p:nvSpPr>
          <p:spPr bwMode="auto">
            <a:xfrm>
              <a:off x="5715000" y="3657600"/>
              <a:ext cx="31290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FF0000"/>
                  </a:solidFill>
                  <a:latin typeface="Arial" charset="0"/>
                </a:rPr>
                <a:t>x</a:t>
              </a:r>
            </a:p>
          </p:txBody>
        </p:sp>
        <p:sp>
          <p:nvSpPr>
            <p:cNvPr id="79888" name="TextBox 12"/>
            <p:cNvSpPr txBox="1">
              <a:spLocks noChangeArrowheads="1"/>
            </p:cNvSpPr>
            <p:nvPr/>
          </p:nvSpPr>
          <p:spPr bwMode="auto">
            <a:xfrm>
              <a:off x="6172200" y="3352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9889" name="TextBox 13"/>
            <p:cNvSpPr txBox="1">
              <a:spLocks noChangeArrowheads="1"/>
            </p:cNvSpPr>
            <p:nvPr/>
          </p:nvSpPr>
          <p:spPr bwMode="auto">
            <a:xfrm>
              <a:off x="6553200" y="44196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9890" name="TextBox 14"/>
            <p:cNvSpPr txBox="1">
              <a:spLocks noChangeArrowheads="1"/>
            </p:cNvSpPr>
            <p:nvPr/>
          </p:nvSpPr>
          <p:spPr bwMode="auto">
            <a:xfrm>
              <a:off x="5181600" y="4648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9891" name="TextBox 15"/>
            <p:cNvSpPr txBox="1">
              <a:spLocks noChangeArrowheads="1"/>
            </p:cNvSpPr>
            <p:nvPr/>
          </p:nvSpPr>
          <p:spPr bwMode="auto">
            <a:xfrm>
              <a:off x="5334000" y="41148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9892" name="TextBox 16"/>
            <p:cNvSpPr txBox="1">
              <a:spLocks noChangeArrowheads="1"/>
            </p:cNvSpPr>
            <p:nvPr/>
          </p:nvSpPr>
          <p:spPr bwMode="auto">
            <a:xfrm>
              <a:off x="5943600" y="50292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9893" name="TextBox 17"/>
            <p:cNvSpPr txBox="1">
              <a:spLocks noChangeArrowheads="1"/>
            </p:cNvSpPr>
            <p:nvPr/>
          </p:nvSpPr>
          <p:spPr bwMode="auto">
            <a:xfrm>
              <a:off x="6019800" y="4343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sp>
          <p:nvSpPr>
            <p:cNvPr id="79894" name="TextBox 18"/>
            <p:cNvSpPr txBox="1">
              <a:spLocks noChangeArrowheads="1"/>
            </p:cNvSpPr>
            <p:nvPr/>
          </p:nvSpPr>
          <p:spPr bwMode="auto">
            <a:xfrm>
              <a:off x="6019800" y="3962400"/>
              <a:ext cx="3257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 b="1">
                  <a:solidFill>
                    <a:srgbClr val="00B050"/>
                  </a:solidFill>
                  <a:latin typeface="Arial" charset="0"/>
                </a:rPr>
                <a:t>o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rot="5400000" flipH="1" flipV="1">
              <a:off x="3389555" y="4152658"/>
              <a:ext cx="2972904" cy="15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4876800" y="5638317"/>
              <a:ext cx="3429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897" name="TextBox 21"/>
            <p:cNvSpPr txBox="1">
              <a:spLocks noChangeArrowheads="1"/>
            </p:cNvSpPr>
            <p:nvPr/>
          </p:nvSpPr>
          <p:spPr bwMode="auto">
            <a:xfrm>
              <a:off x="4267200" y="5181600"/>
              <a:ext cx="42832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>
                  <a:solidFill>
                    <a:srgbClr val="000000"/>
                  </a:solidFill>
                  <a:latin typeface="Arial" charset="0"/>
                </a:rPr>
                <a:t>x2</a:t>
              </a:r>
            </a:p>
          </p:txBody>
        </p:sp>
        <p:sp>
          <p:nvSpPr>
            <p:cNvPr id="79898" name="TextBox 22"/>
            <p:cNvSpPr txBox="1">
              <a:spLocks noChangeArrowheads="1"/>
            </p:cNvSpPr>
            <p:nvPr/>
          </p:nvSpPr>
          <p:spPr bwMode="auto">
            <a:xfrm>
              <a:off x="5105400" y="5715000"/>
              <a:ext cx="42832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eaLnBrk="0" fontAlgn="base" hangingPunct="0"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r>
                <a:rPr lang="en-US" sz="1800">
                  <a:solidFill>
                    <a:srgbClr val="000000"/>
                  </a:solidFill>
                  <a:latin typeface="Arial" charset="0"/>
                </a:rPr>
                <a:t>x1</a:t>
              </a:r>
            </a:p>
          </p:txBody>
        </p:sp>
      </p:grpSp>
      <p:sp>
        <p:nvSpPr>
          <p:cNvPr id="79876" name="TextBox 23"/>
          <p:cNvSpPr txBox="1">
            <a:spLocks noChangeArrowheads="1"/>
          </p:cNvSpPr>
          <p:nvPr/>
        </p:nvSpPr>
        <p:spPr bwMode="auto">
          <a:xfrm>
            <a:off x="5867400" y="2667000"/>
            <a:ext cx="3190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b="1">
                <a:solidFill>
                  <a:srgbClr val="000000"/>
                </a:solidFill>
                <a:latin typeface="Arial" charset="0"/>
              </a:rPr>
              <a:t>+</a:t>
            </a:r>
          </a:p>
        </p:txBody>
      </p:sp>
      <p:sp>
        <p:nvSpPr>
          <p:cNvPr id="79877" name="TextBox 28"/>
          <p:cNvSpPr txBox="1">
            <a:spLocks noChangeArrowheads="1"/>
          </p:cNvSpPr>
          <p:nvPr/>
        </p:nvSpPr>
        <p:spPr bwMode="auto">
          <a:xfrm>
            <a:off x="6996113" y="3124200"/>
            <a:ext cx="3190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r>
              <a:rPr lang="en-US" sz="1800" b="1">
                <a:solidFill>
                  <a:srgbClr val="000000"/>
                </a:solidFill>
                <a:latin typeface="Arial" charset="0"/>
              </a:rPr>
              <a:t>+</a:t>
            </a:r>
          </a:p>
        </p:txBody>
      </p:sp>
      <p:sp>
        <p:nvSpPr>
          <p:cNvPr id="30" name="Oval 29"/>
          <p:cNvSpPr/>
          <p:nvPr/>
        </p:nvSpPr>
        <p:spPr>
          <a:xfrm rot="2565105">
            <a:off x="5334000" y="2286000"/>
            <a:ext cx="1447800" cy="11430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6096000" y="2743200"/>
            <a:ext cx="2209800" cy="91440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3060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set of points, a </a:t>
            </a:r>
            <a:r>
              <a:rPr lang="en-US" dirty="0" err="1"/>
              <a:t>Voronoi</a:t>
            </a:r>
            <a:r>
              <a:rPr lang="en-US" dirty="0"/>
              <a:t> diagram describes the areas that are nearest to any given point.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Voronoi</a:t>
            </a:r>
            <a:r>
              <a:rPr lang="en-US" dirty="0"/>
              <a:t> Diagrams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450" y="3268009"/>
            <a:ext cx="2959100" cy="2832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014" y="2499573"/>
            <a:ext cx="3815972" cy="380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3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 from last class: ML Process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3C0E294-E7BE-E040-9C94-76EDEE0E32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8671995"/>
              </p:ext>
            </p:extLst>
          </p:nvPr>
        </p:nvGraphicFramePr>
        <p:xfrm>
          <a:off x="355002" y="1484555"/>
          <a:ext cx="8520057" cy="4711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8188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368A56-DF2C-F142-B08F-0021AEA51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AB386A-6689-3B49-9DDE-AEC1CBEAD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868B2C-E43E-8747-BFF6-0253D2C2B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535" y="1691898"/>
            <a:ext cx="5168900" cy="427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189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368A56-DF2C-F142-B08F-0021AEA51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AB386A-6689-3B49-9DDE-AEC1CBEAD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91ED2-67D1-8946-90A4-85609DE31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671" y="1832713"/>
            <a:ext cx="4828658" cy="399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59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K-NN: Benefits</a:t>
            </a:r>
          </a:p>
        </p:txBody>
      </p:sp>
      <p:sp>
        <p:nvSpPr>
          <p:cNvPr id="80899" name="Content Placeholder 2"/>
          <p:cNvSpPr>
            <a:spLocks noGrp="1"/>
          </p:cNvSpPr>
          <p:nvPr>
            <p:ph idx="1"/>
          </p:nvPr>
        </p:nvSpPr>
        <p:spPr>
          <a:xfrm>
            <a:off x="121808" y="1506071"/>
            <a:ext cx="8946886" cy="41246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charset="0"/>
              </a:rPr>
              <a:t>Simple to use</a:t>
            </a:r>
          </a:p>
          <a:p>
            <a:r>
              <a:rPr lang="en-US" dirty="0">
                <a:latin typeface="Calibri" charset="0"/>
              </a:rPr>
              <a:t>Fast to train</a:t>
            </a:r>
          </a:p>
          <a:p>
            <a:r>
              <a:rPr lang="en-US" dirty="0">
                <a:latin typeface="Calibri" charset="0"/>
              </a:rPr>
              <a:t>Doesn’t make assumptions about data distribution</a:t>
            </a:r>
          </a:p>
        </p:txBody>
      </p:sp>
    </p:spTree>
    <p:extLst>
      <p:ext uri="{BB962C8B-B14F-4D97-AF65-F5344CB8AC3E}">
        <p14:creationId xmlns:p14="http://schemas.microsoft.com/office/powerpoint/2010/main" val="10588848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would </a:t>
            </a:r>
            <a:r>
              <a:rPr lang="en-US" dirty="0" err="1"/>
              <a:t>kNN</a:t>
            </a:r>
            <a:r>
              <a:rPr lang="en-US" dirty="0"/>
              <a:t> not work?</a:t>
            </a:r>
          </a:p>
        </p:txBody>
      </p:sp>
    </p:spTree>
    <p:extLst>
      <p:ext uri="{BB962C8B-B14F-4D97-AF65-F5344CB8AC3E}">
        <p14:creationId xmlns:p14="http://schemas.microsoft.com/office/powerpoint/2010/main" val="15393727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K-NN: Problems</a:t>
            </a:r>
          </a:p>
        </p:txBody>
      </p:sp>
      <p:sp>
        <p:nvSpPr>
          <p:cNvPr id="808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Need to figure out the right distance function</a:t>
            </a:r>
          </a:p>
          <a:p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Slow at scoring/prediction time</a:t>
            </a:r>
          </a:p>
          <a:p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Need to store all the data</a:t>
            </a:r>
          </a:p>
          <a:p>
            <a:pPr marL="0" indent="0">
              <a:buNone/>
            </a:pP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180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2D3D52-3268-324D-A8A7-409FE0211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it matter if you scale the variables/features?</a:t>
            </a:r>
          </a:p>
          <a:p>
            <a:endParaRPr lang="en-US" dirty="0"/>
          </a:p>
          <a:p>
            <a:r>
              <a:rPr lang="en-US" dirty="0"/>
              <a:t>What if you have a lot of irrelevant or correlated features?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66621B1-2045-3E41-96AD-01B895EF0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Questions</a:t>
            </a:r>
          </a:p>
        </p:txBody>
      </p:sp>
    </p:spTree>
    <p:extLst>
      <p:ext uri="{BB962C8B-B14F-4D97-AF65-F5344CB8AC3E}">
        <p14:creationId xmlns:p14="http://schemas.microsoft.com/office/powerpoint/2010/main" val="36169370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Classifiers: Decision Trees</a:t>
            </a:r>
          </a:p>
        </p:txBody>
      </p:sp>
      <p:graphicFrame>
        <p:nvGraphicFramePr>
          <p:cNvPr id="2" name="Diagram 1"/>
          <p:cNvGraphicFramePr/>
          <p:nvPr>
            <p:extLst/>
          </p:nvPr>
        </p:nvGraphicFramePr>
        <p:xfrm>
          <a:off x="969363" y="1397000"/>
          <a:ext cx="7500080" cy="4853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876144" y="2578309"/>
            <a:ext cx="546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&gt;2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49281" y="2578309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&lt;=2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8343" y="4099205"/>
            <a:ext cx="1241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&lt;=90 days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64028" y="4128052"/>
            <a:ext cx="11130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&gt;90 days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67111" y="4216143"/>
            <a:ext cx="11707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&lt; 30 days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7471755" y="4216143"/>
            <a:ext cx="1299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&gt;= 30 days</a:t>
            </a:r>
          </a:p>
        </p:txBody>
      </p:sp>
    </p:spTree>
    <p:extLst>
      <p:ext uri="{BB962C8B-B14F-4D97-AF65-F5344CB8AC3E}">
        <p14:creationId xmlns:p14="http://schemas.microsoft.com/office/powerpoint/2010/main" val="4128187469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create a split?</a:t>
            </a:r>
          </a:p>
          <a:p>
            <a:r>
              <a:rPr lang="en-US" dirty="0"/>
              <a:t>When to stop?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need to build a tree?</a:t>
            </a:r>
          </a:p>
        </p:txBody>
      </p:sp>
    </p:spTree>
    <p:extLst>
      <p:ext uri="{BB962C8B-B14F-4D97-AF65-F5344CB8AC3E}">
        <p14:creationId xmlns:p14="http://schemas.microsoft.com/office/powerpoint/2010/main" val="2210700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many features/predictors/variables do we choose to split?</a:t>
            </a:r>
          </a:p>
          <a:p>
            <a:endParaRPr lang="en-US" dirty="0"/>
          </a:p>
          <a:p>
            <a:r>
              <a:rPr lang="en-US" dirty="0"/>
              <a:t>What do we want the split to result in?</a:t>
            </a:r>
          </a:p>
          <a:p>
            <a:pPr lvl="1"/>
            <a:r>
              <a:rPr lang="en-US" dirty="0"/>
              <a:t>Purity of the leaf node</a:t>
            </a:r>
          </a:p>
          <a:p>
            <a:pPr lvl="1"/>
            <a:endParaRPr lang="en-US" dirty="0"/>
          </a:p>
          <a:p>
            <a:r>
              <a:rPr lang="en-US" dirty="0"/>
              <a:t>How do we measure purity?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create a split?</a:t>
            </a:r>
          </a:p>
        </p:txBody>
      </p:sp>
    </p:spTree>
    <p:extLst>
      <p:ext uri="{BB962C8B-B14F-4D97-AF65-F5344CB8AC3E}">
        <p14:creationId xmlns:p14="http://schemas.microsoft.com/office/powerpoint/2010/main" val="2882040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3284" b="3284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Information Gain</a:t>
            </a:r>
          </a:p>
        </p:txBody>
      </p:sp>
    </p:spTree>
    <p:extLst>
      <p:ext uri="{BB962C8B-B14F-4D97-AF65-F5344CB8AC3E}">
        <p14:creationId xmlns:p14="http://schemas.microsoft.com/office/powerpoint/2010/main" val="1865804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</a:rPr>
              <a:t>Types of Learning</a:t>
            </a:r>
          </a:p>
        </p:txBody>
      </p:sp>
      <p:sp>
        <p:nvSpPr>
          <p:cNvPr id="60420" name="Text Box 7"/>
          <p:cNvSpPr txBox="1">
            <a:spLocks noChangeArrowheads="1"/>
          </p:cNvSpPr>
          <p:nvPr/>
        </p:nvSpPr>
        <p:spPr bwMode="auto">
          <a:xfrm>
            <a:off x="53787" y="2479973"/>
            <a:ext cx="2385589" cy="3108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000000"/>
                </a:solidFill>
              </a:rPr>
              <a:t>Unsupervised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pPr algn="ctr"/>
            <a:r>
              <a:rPr lang="en-US" dirty="0">
                <a:solidFill>
                  <a:srgbClr val="000000"/>
                </a:solidFill>
              </a:rPr>
              <a:t>Clustering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PCA</a:t>
            </a:r>
          </a:p>
          <a:p>
            <a:pPr algn="ctr"/>
            <a:r>
              <a:rPr lang="mr-IN" dirty="0">
                <a:solidFill>
                  <a:srgbClr val="000000"/>
                </a:solidFill>
              </a:rPr>
              <a:t>…</a:t>
            </a:r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0422" name="Text Box 9"/>
          <p:cNvSpPr txBox="1">
            <a:spLocks noChangeArrowheads="1"/>
          </p:cNvSpPr>
          <p:nvPr/>
        </p:nvSpPr>
        <p:spPr bwMode="auto">
          <a:xfrm>
            <a:off x="6799055" y="2456510"/>
            <a:ext cx="2323072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000000"/>
                </a:solidFill>
              </a:rPr>
              <a:t>Supervised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endParaRPr lang="en-US" sz="2400" dirty="0">
              <a:solidFill>
                <a:srgbClr val="000000"/>
              </a:solidFill>
            </a:endParaRPr>
          </a:p>
          <a:p>
            <a:pPr algn="ctr"/>
            <a:r>
              <a:rPr lang="en-US" dirty="0">
                <a:solidFill>
                  <a:srgbClr val="000000"/>
                </a:solidFill>
              </a:rPr>
              <a:t>Classification</a:t>
            </a:r>
          </a:p>
          <a:p>
            <a:pPr algn="ctr"/>
            <a:r>
              <a:rPr lang="en-US" dirty="0">
                <a:solidFill>
                  <a:srgbClr val="000000"/>
                </a:solidFill>
              </a:rPr>
              <a:t>Regression</a:t>
            </a:r>
          </a:p>
          <a:p>
            <a:pPr algn="ctr"/>
            <a:r>
              <a:rPr lang="mr-IN" dirty="0">
                <a:solidFill>
                  <a:srgbClr val="000000"/>
                </a:solidFill>
              </a:rPr>
              <a:t>…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15776" y="3073013"/>
            <a:ext cx="8220118" cy="423388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3243203" y="2694833"/>
            <a:ext cx="296697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dirty="0">
                <a:solidFill>
                  <a:srgbClr val="000000"/>
                </a:solidFill>
              </a:rPr>
              <a:t>“Weakly” supervised</a:t>
            </a:r>
          </a:p>
        </p:txBody>
      </p:sp>
    </p:spTree>
    <p:extLst>
      <p:ext uri="{BB962C8B-B14F-4D97-AF65-F5344CB8AC3E}">
        <p14:creationId xmlns:p14="http://schemas.microsoft.com/office/powerpoint/2010/main" val="9591522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894" b="894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Gain</a:t>
            </a:r>
          </a:p>
        </p:txBody>
      </p:sp>
    </p:spTree>
    <p:extLst>
      <p:ext uri="{BB962C8B-B14F-4D97-AF65-F5344CB8AC3E}">
        <p14:creationId xmlns:p14="http://schemas.microsoft.com/office/powerpoint/2010/main" val="3442136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3166" b="3166"/>
          <a:stretch>
            <a:fillRect/>
          </a:stretch>
        </p:blipFill>
        <p:spPr>
          <a:xfrm>
            <a:off x="223280" y="1246229"/>
            <a:ext cx="8749772" cy="495464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520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6750" b="6750"/>
          <a:stretch>
            <a:fillRect/>
          </a:stretch>
        </p:blipFill>
        <p:spPr>
          <a:xfrm>
            <a:off x="223280" y="1302322"/>
            <a:ext cx="8749772" cy="4954647"/>
          </a:xfrm>
        </p:spPr>
      </p:pic>
    </p:spTree>
    <p:extLst>
      <p:ext uri="{BB962C8B-B14F-4D97-AF65-F5344CB8AC3E}">
        <p14:creationId xmlns:p14="http://schemas.microsoft.com/office/powerpoint/2010/main" val="31673243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DE19CB-1E91-1C48-AAFD-29B280220D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1699" y="1387735"/>
            <a:ext cx="7580601" cy="486245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DFC548E-54A1-224C-A679-12185BC0F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Tree: Algorithm</a:t>
            </a:r>
          </a:p>
        </p:txBody>
      </p:sp>
    </p:spTree>
    <p:extLst>
      <p:ext uri="{BB962C8B-B14F-4D97-AF65-F5344CB8AC3E}">
        <p14:creationId xmlns:p14="http://schemas.microsoft.com/office/powerpoint/2010/main" val="14777923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Representations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B62869D2-D771-ED49-8906-0F0E0B7904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1241381"/>
              </p:ext>
            </p:extLst>
          </p:nvPr>
        </p:nvGraphicFramePr>
        <p:xfrm>
          <a:off x="452994" y="1397000"/>
          <a:ext cx="7500080" cy="4853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7ADB7E5-589B-224C-8D4B-794DA5174A35}"/>
              </a:ext>
            </a:extLst>
          </p:cNvPr>
          <p:cNvSpPr txBox="1"/>
          <p:nvPr/>
        </p:nvSpPr>
        <p:spPr>
          <a:xfrm>
            <a:off x="5359775" y="2578309"/>
            <a:ext cx="546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&gt;2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FCE3C4-C43E-F444-ACF8-34A1996F54EC}"/>
              </a:ext>
            </a:extLst>
          </p:cNvPr>
          <p:cNvSpPr txBox="1"/>
          <p:nvPr/>
        </p:nvSpPr>
        <p:spPr>
          <a:xfrm>
            <a:off x="2632912" y="2578309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&lt;=2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ED4855-F3AA-EA46-8C12-2A9256D5FEB0}"/>
              </a:ext>
            </a:extLst>
          </p:cNvPr>
          <p:cNvSpPr txBox="1"/>
          <p:nvPr/>
        </p:nvSpPr>
        <p:spPr>
          <a:xfrm>
            <a:off x="251974" y="4099205"/>
            <a:ext cx="1241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&lt;=90 days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C1BBC8-556E-D244-9F2E-80009AD0A45C}"/>
              </a:ext>
            </a:extLst>
          </p:cNvPr>
          <p:cNvSpPr txBox="1"/>
          <p:nvPr/>
        </p:nvSpPr>
        <p:spPr>
          <a:xfrm>
            <a:off x="3147659" y="4128052"/>
            <a:ext cx="11130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&gt;90 days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E557A3-12D8-5646-8438-FB78011D7BFC}"/>
              </a:ext>
            </a:extLst>
          </p:cNvPr>
          <p:cNvSpPr txBox="1"/>
          <p:nvPr/>
        </p:nvSpPr>
        <p:spPr>
          <a:xfrm>
            <a:off x="4350742" y="4216143"/>
            <a:ext cx="11707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&lt; 30 days</a:t>
            </a:r>
            <a:endParaRPr lang="en-U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AB5033-F7FF-C54B-9500-FFCFBE9B0F6B}"/>
              </a:ext>
            </a:extLst>
          </p:cNvPr>
          <p:cNvSpPr txBox="1"/>
          <p:nvPr/>
        </p:nvSpPr>
        <p:spPr>
          <a:xfrm>
            <a:off x="6955386" y="4216143"/>
            <a:ext cx="12990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&gt;= 30 days</a:t>
            </a:r>
          </a:p>
        </p:txBody>
      </p:sp>
    </p:spTree>
    <p:extLst>
      <p:ext uri="{BB962C8B-B14F-4D97-AF65-F5344CB8AC3E}">
        <p14:creationId xmlns:p14="http://schemas.microsoft.com/office/powerpoint/2010/main" val="9785603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Representations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6A3404-93FB-884A-93AE-226464290376}"/>
              </a:ext>
            </a:extLst>
          </p:cNvPr>
          <p:cNvSpPr/>
          <p:nvPr/>
        </p:nvSpPr>
        <p:spPr>
          <a:xfrm>
            <a:off x="1086522" y="1570620"/>
            <a:ext cx="7024744" cy="420624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BFD3DF-9044-BB45-9A7F-72EFBCF6CB18}"/>
              </a:ext>
            </a:extLst>
          </p:cNvPr>
          <p:cNvSpPr/>
          <p:nvPr/>
        </p:nvSpPr>
        <p:spPr>
          <a:xfrm>
            <a:off x="3418348" y="5996402"/>
            <a:ext cx="20276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b="1" dirty="0"/>
              <a:t># of Previous Spells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9C1CBB-98E8-3949-A933-AFAF9E5CD21D}"/>
              </a:ext>
            </a:extLst>
          </p:cNvPr>
          <p:cNvSpPr/>
          <p:nvPr/>
        </p:nvSpPr>
        <p:spPr>
          <a:xfrm rot="16200000">
            <a:off x="-685828" y="3489074"/>
            <a:ext cx="2375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b="1" dirty="0"/>
              <a:t>Average length of Spell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4420934-3F99-6C46-934D-FEE2845A08BF}"/>
              </a:ext>
            </a:extLst>
          </p:cNvPr>
          <p:cNvSpPr txBox="1"/>
          <p:nvPr/>
        </p:nvSpPr>
        <p:spPr>
          <a:xfrm>
            <a:off x="2285174" y="5776860"/>
            <a:ext cx="582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		             2                            3                             4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FCF525-B7A4-6948-B3BB-D5B58CD6F592}"/>
              </a:ext>
            </a:extLst>
          </p:cNvPr>
          <p:cNvSpPr txBox="1"/>
          <p:nvPr/>
        </p:nvSpPr>
        <p:spPr>
          <a:xfrm rot="16200000">
            <a:off x="-2094975" y="2031017"/>
            <a:ext cx="582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	       60             90           120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45BFFB7-800E-B94E-95F4-20189ACF42F1}"/>
              </a:ext>
            </a:extLst>
          </p:cNvPr>
          <p:cNvSpPr/>
          <p:nvPr/>
        </p:nvSpPr>
        <p:spPr>
          <a:xfrm>
            <a:off x="1086522" y="3166946"/>
            <a:ext cx="2972522" cy="2609914"/>
          </a:xfrm>
          <a:prstGeom prst="rect">
            <a:avLst/>
          </a:prstGeom>
          <a:solidFill>
            <a:srgbClr val="00B050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FAC312-8E4A-2C4F-A894-E724213293F9}"/>
              </a:ext>
            </a:extLst>
          </p:cNvPr>
          <p:cNvSpPr/>
          <p:nvPr/>
        </p:nvSpPr>
        <p:spPr>
          <a:xfrm>
            <a:off x="1086522" y="1570620"/>
            <a:ext cx="2972522" cy="159632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3380F70-E53A-8348-86AF-D6CAE41B3CD2}"/>
              </a:ext>
            </a:extLst>
          </p:cNvPr>
          <p:cNvSpPr/>
          <p:nvPr/>
        </p:nvSpPr>
        <p:spPr>
          <a:xfrm>
            <a:off x="4059044" y="4861244"/>
            <a:ext cx="4052222" cy="91561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9D47B04-BFEE-6440-B729-E5FBD733042C}"/>
              </a:ext>
            </a:extLst>
          </p:cNvPr>
          <p:cNvSpPr/>
          <p:nvPr/>
        </p:nvSpPr>
        <p:spPr>
          <a:xfrm>
            <a:off x="4059044" y="1570620"/>
            <a:ext cx="4052222" cy="3290623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605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BCC647-EABC-BC44-8190-2F8283FA2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</a:t>
            </a:r>
          </a:p>
          <a:p>
            <a:r>
              <a:rPr lang="en-US" dirty="0"/>
              <a:t>Then</a:t>
            </a:r>
          </a:p>
          <a:p>
            <a:r>
              <a:rPr lang="en-US" dirty="0"/>
              <a:t>Else</a:t>
            </a:r>
          </a:p>
          <a:p>
            <a:r>
              <a:rPr lang="en-US" dirty="0"/>
              <a:t>If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35931911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Depth</a:t>
            </a:r>
          </a:p>
          <a:p>
            <a:r>
              <a:rPr lang="en-US" dirty="0"/>
              <a:t>Minimum # of samples for splitting</a:t>
            </a:r>
          </a:p>
          <a:p>
            <a:r>
              <a:rPr lang="en-US" dirty="0"/>
              <a:t>What else can we do?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Stopping Criteria</a:t>
            </a:r>
          </a:p>
        </p:txBody>
      </p:sp>
    </p:spTree>
    <p:extLst>
      <p:ext uri="{BB962C8B-B14F-4D97-AF65-F5344CB8AC3E}">
        <p14:creationId xmlns:p14="http://schemas.microsoft.com/office/powerpoint/2010/main" val="18912109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Possibly easy to understand (if small)</a:t>
            </a:r>
          </a:p>
          <a:p>
            <a:pPr lvl="1"/>
            <a:r>
              <a:rPr lang="en-US" dirty="0"/>
              <a:t>…?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Unstable: Sensitive to small changes in data</a:t>
            </a:r>
          </a:p>
          <a:p>
            <a:pPr lvl="1"/>
            <a:r>
              <a:rPr lang="en-US" dirty="0"/>
              <a:t>(Usually) Not very accurate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Decision Trees: Pros and Cons</a:t>
            </a:r>
          </a:p>
        </p:txBody>
      </p:sp>
    </p:spTree>
    <p:extLst>
      <p:ext uri="{BB962C8B-B14F-4D97-AF65-F5344CB8AC3E}">
        <p14:creationId xmlns:p14="http://schemas.microsoft.com/office/powerpoint/2010/main" val="5710288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FFD263-8C3A-7B47-A115-8EE9B35A7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Sanity Checks</a:t>
            </a:r>
          </a:p>
          <a:p>
            <a:r>
              <a:rPr lang="en-US" dirty="0"/>
              <a:t>Baseline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D7A28B-8250-4D48-83D7-51D5FB09C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uses of Decision Trees</a:t>
            </a:r>
          </a:p>
        </p:txBody>
      </p:sp>
    </p:spTree>
    <p:extLst>
      <p:ext uri="{BB962C8B-B14F-4D97-AF65-F5344CB8AC3E}">
        <p14:creationId xmlns:p14="http://schemas.microsoft.com/office/powerpoint/2010/main" val="2333036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outcome or dependent variable is present</a:t>
            </a:r>
          </a:p>
          <a:p>
            <a:endParaRPr lang="en-US" dirty="0"/>
          </a:p>
          <a:p>
            <a:r>
              <a:rPr lang="en-US" dirty="0"/>
              <a:t>Goal is exploration, understanding historical data, finding patterns and/or groups in the data</a:t>
            </a:r>
          </a:p>
          <a:p>
            <a:endParaRPr lang="en-US" dirty="0"/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Clustering (cluster analysis)</a:t>
            </a:r>
          </a:p>
          <a:p>
            <a:pPr lvl="1"/>
            <a:r>
              <a:rPr lang="en-US" dirty="0"/>
              <a:t>Principal Components Analysis</a:t>
            </a:r>
          </a:p>
          <a:p>
            <a:pPr lvl="1"/>
            <a:r>
              <a:rPr lang="en-US" dirty="0"/>
              <a:t>Association Rules (beer and diapers)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Unsupervised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209422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would decision trees not work well?</a:t>
            </a:r>
          </a:p>
          <a:p>
            <a:endParaRPr lang="en-US" dirty="0"/>
          </a:p>
          <a:p>
            <a:r>
              <a:rPr lang="en-US" dirty="0"/>
              <a:t>How would you do regression using a tree?</a:t>
            </a:r>
          </a:p>
          <a:p>
            <a:endParaRPr lang="en-US" dirty="0"/>
          </a:p>
          <a:p>
            <a:r>
              <a:rPr lang="en-US" dirty="0"/>
              <a:t>Is any special data prep required </a:t>
            </a:r>
            <a:r>
              <a:rPr lang="en-US"/>
              <a:t>for trees?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Questions to think about</a:t>
            </a:r>
          </a:p>
        </p:txBody>
      </p:sp>
    </p:spTree>
    <p:extLst>
      <p:ext uri="{BB962C8B-B14F-4D97-AF65-F5344CB8AC3E}">
        <p14:creationId xmlns:p14="http://schemas.microsoft.com/office/powerpoint/2010/main" val="1612868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294220" y="1458674"/>
            <a:ext cx="329603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Tx/>
              <a:buNone/>
            </a:pPr>
            <a:r>
              <a:rPr lang="en-US" sz="6600" dirty="0">
                <a:solidFill>
                  <a:srgbClr val="0000FF"/>
                </a:solidFill>
                <a:latin typeface="Arial" charset="0"/>
              </a:rPr>
              <a:t> =  f(  )</a:t>
            </a:r>
          </a:p>
        </p:txBody>
      </p:sp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Supervised learning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4874904"/>
            <a:ext cx="8610600" cy="963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Arial" charset="0"/>
              </a:rPr>
              <a:t>Training or Learning: </a:t>
            </a:r>
            <a:r>
              <a:rPr lang="en-US" sz="2400" dirty="0">
                <a:latin typeface="Arial" charset="0"/>
              </a:rPr>
              <a:t>Find an f that minimizes error in recovering y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rot="5400000" flipH="1" flipV="1">
            <a:off x="2363906" y="2933700"/>
            <a:ext cx="684212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rot="5400000" flipH="1" flipV="1">
            <a:off x="3767543" y="2868469"/>
            <a:ext cx="685800" cy="31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rot="10800000">
            <a:off x="5639510" y="2554942"/>
            <a:ext cx="914400" cy="6858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55" name="TextBox 8"/>
          <p:cNvSpPr txBox="1">
            <a:spLocks noChangeArrowheads="1"/>
          </p:cNvSpPr>
          <p:nvPr/>
        </p:nvSpPr>
        <p:spPr bwMode="auto">
          <a:xfrm>
            <a:off x="2336918" y="3276600"/>
            <a:ext cx="10406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dirty="0">
                <a:solidFill>
                  <a:srgbClr val="000000"/>
                </a:solidFill>
              </a:rPr>
              <a:t>output</a:t>
            </a:r>
          </a:p>
        </p:txBody>
      </p:sp>
      <p:sp>
        <p:nvSpPr>
          <p:cNvPr id="53256" name="TextBox 9"/>
          <p:cNvSpPr txBox="1">
            <a:spLocks noChangeArrowheads="1"/>
          </p:cNvSpPr>
          <p:nvPr/>
        </p:nvSpPr>
        <p:spPr bwMode="auto">
          <a:xfrm>
            <a:off x="3048119" y="3211369"/>
            <a:ext cx="22860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400" dirty="0">
                <a:solidFill>
                  <a:srgbClr val="000000"/>
                </a:solidFill>
              </a:rPr>
              <a:t>“Learned”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</a:rPr>
              <a:t>function</a:t>
            </a:r>
          </a:p>
        </p:txBody>
      </p:sp>
      <p:sp>
        <p:nvSpPr>
          <p:cNvPr id="53257" name="TextBox 10"/>
          <p:cNvSpPr txBox="1">
            <a:spLocks noChangeArrowheads="1"/>
          </p:cNvSpPr>
          <p:nvPr/>
        </p:nvSpPr>
        <p:spPr bwMode="auto">
          <a:xfrm>
            <a:off x="6006032" y="3257671"/>
            <a:ext cx="30176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400" dirty="0">
                <a:solidFill>
                  <a:srgbClr val="000000"/>
                </a:solidFill>
              </a:rPr>
              <a:t>Features/Predictors</a:t>
            </a:r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15200" y="6581775"/>
            <a:ext cx="1812925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  <a:ea typeface="+mn-ea"/>
                <a:cs typeface="+mn-cs"/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  <a:ea typeface="+mn-ea"/>
                <a:cs typeface="+mn-cs"/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30761" y="1322760"/>
            <a:ext cx="51735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Tx/>
              <a:buNone/>
            </a:pPr>
            <a:r>
              <a:rPr lang="en-US" sz="6600" dirty="0">
                <a:solidFill>
                  <a:srgbClr val="0000FF"/>
                </a:solidFill>
                <a:latin typeface="Arial" charset="0"/>
              </a:rPr>
              <a:t>y</a:t>
            </a:r>
          </a:p>
        </p:txBody>
      </p:sp>
      <p:sp>
        <p:nvSpPr>
          <p:cNvPr id="4" name="Rectangle 3"/>
          <p:cNvSpPr/>
          <p:nvPr/>
        </p:nvSpPr>
        <p:spPr>
          <a:xfrm>
            <a:off x="5329959" y="1644804"/>
            <a:ext cx="5950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4800" dirty="0">
                <a:solidFill>
                  <a:srgbClr val="0000FF"/>
                </a:solidFill>
                <a:latin typeface="Arial" charset="0"/>
              </a:rPr>
              <a:t>X</a:t>
            </a:r>
            <a:endParaRPr lang="en-US" dirty="0">
              <a:solidFill>
                <a:srgbClr val="0000FF"/>
              </a:solidFill>
              <a:latin typeface="Arial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639510" y="4453509"/>
            <a:ext cx="2454518" cy="635849"/>
            <a:chOff x="5639510" y="4453509"/>
            <a:chExt cx="2454518" cy="635849"/>
          </a:xfrm>
        </p:grpSpPr>
        <p:sp>
          <p:nvSpPr>
            <p:cNvPr id="9" name="Rectangle 8"/>
            <p:cNvSpPr/>
            <p:nvPr/>
          </p:nvSpPr>
          <p:spPr>
            <a:xfrm>
              <a:off x="5639510" y="4453509"/>
              <a:ext cx="2454518" cy="369332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b="1" dirty="0">
                  <a:latin typeface="Arial" charset="0"/>
                </a:rPr>
                <a:t>future/generalization</a:t>
              </a:r>
              <a:endParaRPr lang="en-US" b="1" dirty="0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V="1">
              <a:off x="6773779" y="4762682"/>
              <a:ext cx="0" cy="32667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4686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build="p"/>
      <p:bldP spid="53255" grpId="0"/>
      <p:bldP spid="53256" grpId="0"/>
      <p:bldP spid="53257" grpId="0"/>
      <p:bldP spid="2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294220" y="1458674"/>
            <a:ext cx="329603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Tx/>
              <a:buNone/>
            </a:pPr>
            <a:r>
              <a:rPr lang="en-US" sz="6600" dirty="0">
                <a:solidFill>
                  <a:srgbClr val="0000FF"/>
                </a:solidFill>
                <a:latin typeface="Arial" charset="0"/>
              </a:rPr>
              <a:t> =  f(  )</a:t>
            </a:r>
          </a:p>
        </p:txBody>
      </p:sp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Supervised learning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4157482"/>
            <a:ext cx="8610600" cy="2261248"/>
          </a:xfrm>
        </p:spPr>
        <p:txBody>
          <a:bodyPr>
            <a:normAutofit fontScale="85000" lnSpcReduction="20000"/>
          </a:bodyPr>
          <a:lstStyle/>
          <a:p>
            <a:pPr>
              <a:buFontTx/>
              <a:buNone/>
            </a:pPr>
            <a:endParaRPr lang="en-US" dirty="0">
              <a:latin typeface="Arial" charset="0"/>
            </a:endParaRPr>
          </a:p>
          <a:p>
            <a:r>
              <a:rPr lang="en-US" sz="2400" b="1" dirty="0">
                <a:latin typeface="Arial" charset="0"/>
              </a:rPr>
              <a:t>Training: </a:t>
            </a:r>
            <a:r>
              <a:rPr lang="en-US" sz="2400" dirty="0">
                <a:latin typeface="Arial" charset="0"/>
              </a:rPr>
              <a:t>Given a </a:t>
            </a:r>
            <a:r>
              <a:rPr lang="en-US" sz="2400" i="1" dirty="0">
                <a:latin typeface="Arial" charset="0"/>
              </a:rPr>
              <a:t>training set </a:t>
            </a:r>
            <a:r>
              <a:rPr lang="en-US" sz="2400" dirty="0">
                <a:latin typeface="Arial" charset="0"/>
              </a:rPr>
              <a:t>of labeled examples</a:t>
            </a:r>
            <a:r>
              <a:rPr lang="en-US" sz="2400" i="1" dirty="0">
                <a:latin typeface="Arial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Arial" charset="0"/>
              </a:rPr>
              <a:t>{(</a:t>
            </a:r>
            <a:r>
              <a:rPr lang="en-US" sz="2400" b="1" dirty="0">
                <a:solidFill>
                  <a:srgbClr val="0000FF"/>
                </a:solidFill>
                <a:latin typeface="Arial" charset="0"/>
              </a:rPr>
              <a:t>x</a:t>
            </a:r>
            <a:r>
              <a:rPr lang="en-US" sz="2400" baseline="-25000" dirty="0">
                <a:solidFill>
                  <a:srgbClr val="0000FF"/>
                </a:solidFill>
                <a:latin typeface="Arial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Arial" charset="0"/>
              </a:rPr>
              <a:t>,y</a:t>
            </a:r>
            <a:r>
              <a:rPr lang="en-US" sz="2400" baseline="-25000" dirty="0">
                <a:solidFill>
                  <a:srgbClr val="0000FF"/>
                </a:solidFill>
                <a:latin typeface="Arial" charset="0"/>
              </a:rPr>
              <a:t>1</a:t>
            </a:r>
            <a:r>
              <a:rPr lang="en-US" sz="2400" dirty="0">
                <a:solidFill>
                  <a:srgbClr val="0000FF"/>
                </a:solidFill>
                <a:latin typeface="Arial" charset="0"/>
              </a:rPr>
              <a:t>), …, (</a:t>
            </a:r>
            <a:r>
              <a:rPr lang="en-US" sz="2400" b="1" dirty="0" err="1">
                <a:solidFill>
                  <a:srgbClr val="0000FF"/>
                </a:solidFill>
                <a:latin typeface="Arial" charset="0"/>
              </a:rPr>
              <a:t>x</a:t>
            </a:r>
            <a:r>
              <a:rPr lang="en-US" sz="2400" baseline="-25000" dirty="0" err="1">
                <a:solidFill>
                  <a:srgbClr val="0000FF"/>
                </a:solidFill>
                <a:latin typeface="Arial" charset="0"/>
              </a:rPr>
              <a:t>N</a:t>
            </a:r>
            <a:r>
              <a:rPr lang="en-US" sz="2400" dirty="0" err="1">
                <a:solidFill>
                  <a:srgbClr val="0000FF"/>
                </a:solidFill>
                <a:latin typeface="Arial" charset="0"/>
              </a:rPr>
              <a:t>,y</a:t>
            </a:r>
            <a:r>
              <a:rPr lang="en-US" sz="2400" baseline="-25000" dirty="0" err="1">
                <a:solidFill>
                  <a:srgbClr val="0000FF"/>
                </a:solidFill>
                <a:latin typeface="Arial" charset="0"/>
              </a:rPr>
              <a:t>N</a:t>
            </a:r>
            <a:r>
              <a:rPr lang="en-US" sz="2400" dirty="0">
                <a:solidFill>
                  <a:srgbClr val="0000FF"/>
                </a:solidFill>
                <a:latin typeface="Arial" charset="0"/>
              </a:rPr>
              <a:t>)}</a:t>
            </a:r>
            <a:r>
              <a:rPr lang="en-US" sz="2400" dirty="0">
                <a:latin typeface="Arial" charset="0"/>
              </a:rPr>
              <a:t>, estimate the prediction function </a:t>
            </a:r>
            <a:r>
              <a:rPr lang="en-US" sz="2400" dirty="0">
                <a:solidFill>
                  <a:srgbClr val="0000FF"/>
                </a:solidFill>
                <a:latin typeface="Arial" charset="0"/>
              </a:rPr>
              <a:t>f </a:t>
            </a:r>
            <a:r>
              <a:rPr lang="en-US" sz="2400" dirty="0">
                <a:latin typeface="Arial" charset="0"/>
              </a:rPr>
              <a:t>that minimizes future generalization (out of sample) error </a:t>
            </a:r>
          </a:p>
          <a:p>
            <a:endParaRPr lang="en-US" sz="2400" b="1" dirty="0">
              <a:latin typeface="Arial" charset="0"/>
            </a:endParaRPr>
          </a:p>
          <a:p>
            <a:r>
              <a:rPr lang="en-US" sz="2400" b="1" dirty="0">
                <a:latin typeface="Arial" charset="0"/>
              </a:rPr>
              <a:t>Scoring/Testing:</a:t>
            </a:r>
            <a:r>
              <a:rPr lang="en-US" sz="2400" dirty="0">
                <a:latin typeface="Arial" charset="0"/>
              </a:rPr>
              <a:t> apply </a:t>
            </a:r>
            <a:r>
              <a:rPr lang="en-US" sz="2400" dirty="0">
                <a:solidFill>
                  <a:srgbClr val="0000FF"/>
                </a:solidFill>
                <a:latin typeface="Arial" charset="0"/>
              </a:rPr>
              <a:t>f</a:t>
            </a:r>
            <a:r>
              <a:rPr lang="en-US" sz="2400" dirty="0">
                <a:latin typeface="Arial" charset="0"/>
              </a:rPr>
              <a:t> to a new </a:t>
            </a:r>
            <a:r>
              <a:rPr lang="en-US" sz="2400" i="1" dirty="0">
                <a:latin typeface="Arial" charset="0"/>
              </a:rPr>
              <a:t>example</a:t>
            </a:r>
            <a:r>
              <a:rPr lang="en-US" sz="2400" dirty="0">
                <a:latin typeface="Arial" charset="0"/>
              </a:rPr>
              <a:t> </a:t>
            </a:r>
            <a:r>
              <a:rPr lang="en-US" sz="2400" b="1" dirty="0">
                <a:solidFill>
                  <a:srgbClr val="0000FF"/>
                </a:solidFill>
                <a:latin typeface="Arial" charset="0"/>
              </a:rPr>
              <a:t>x</a:t>
            </a:r>
            <a:r>
              <a:rPr lang="en-US" sz="2400" dirty="0">
                <a:latin typeface="Arial" charset="0"/>
              </a:rPr>
              <a:t> and output the predicted value </a:t>
            </a:r>
            <a:r>
              <a:rPr lang="en-US" sz="2400" dirty="0">
                <a:solidFill>
                  <a:srgbClr val="0000FF"/>
                </a:solidFill>
                <a:latin typeface="Arial" charset="0"/>
              </a:rPr>
              <a:t>y = f(</a:t>
            </a:r>
            <a:r>
              <a:rPr lang="en-US" sz="2400" b="1" dirty="0">
                <a:solidFill>
                  <a:srgbClr val="0000FF"/>
                </a:solidFill>
                <a:latin typeface="Arial" charset="0"/>
              </a:rPr>
              <a:t>x</a:t>
            </a:r>
            <a:r>
              <a:rPr lang="en-US" sz="2400" dirty="0">
                <a:solidFill>
                  <a:srgbClr val="0000FF"/>
                </a:solidFill>
                <a:latin typeface="Arial" charset="0"/>
              </a:rPr>
              <a:t>)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rot="5400000" flipH="1" flipV="1">
            <a:off x="2363906" y="2933700"/>
            <a:ext cx="684212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rot="5400000" flipH="1" flipV="1">
            <a:off x="3767543" y="2868469"/>
            <a:ext cx="685800" cy="31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rot="10800000">
            <a:off x="5639510" y="2554942"/>
            <a:ext cx="914400" cy="6858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55" name="TextBox 8"/>
          <p:cNvSpPr txBox="1">
            <a:spLocks noChangeArrowheads="1"/>
          </p:cNvSpPr>
          <p:nvPr/>
        </p:nvSpPr>
        <p:spPr bwMode="auto">
          <a:xfrm>
            <a:off x="2336918" y="3276600"/>
            <a:ext cx="10406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400" dirty="0">
                <a:solidFill>
                  <a:srgbClr val="000000"/>
                </a:solidFill>
              </a:rPr>
              <a:t>output</a:t>
            </a:r>
          </a:p>
        </p:txBody>
      </p:sp>
      <p:sp>
        <p:nvSpPr>
          <p:cNvPr id="53256" name="TextBox 9"/>
          <p:cNvSpPr txBox="1">
            <a:spLocks noChangeArrowheads="1"/>
          </p:cNvSpPr>
          <p:nvPr/>
        </p:nvSpPr>
        <p:spPr bwMode="auto">
          <a:xfrm>
            <a:off x="3048119" y="3211369"/>
            <a:ext cx="22860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400" dirty="0">
                <a:solidFill>
                  <a:srgbClr val="000000"/>
                </a:solidFill>
              </a:rPr>
              <a:t>“Learned”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</a:rPr>
              <a:t>function</a:t>
            </a:r>
          </a:p>
        </p:txBody>
      </p:sp>
      <p:sp>
        <p:nvSpPr>
          <p:cNvPr id="53257" name="TextBox 10"/>
          <p:cNvSpPr txBox="1">
            <a:spLocks noChangeArrowheads="1"/>
          </p:cNvSpPr>
          <p:nvPr/>
        </p:nvSpPr>
        <p:spPr bwMode="auto">
          <a:xfrm>
            <a:off x="6006032" y="3257671"/>
            <a:ext cx="3017655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2200" dirty="0">
                <a:solidFill>
                  <a:srgbClr val="000000"/>
                </a:solidFill>
              </a:rPr>
              <a:t>Features/variables/inputs/predictors/independent variables</a:t>
            </a:r>
          </a:p>
          <a:p>
            <a:pPr algn="ctr"/>
            <a:endParaRPr lang="en-US" sz="2200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30761" y="1322760"/>
            <a:ext cx="51735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Tx/>
              <a:buNone/>
            </a:pPr>
            <a:r>
              <a:rPr lang="en-US" sz="6600" dirty="0">
                <a:solidFill>
                  <a:srgbClr val="0000FF"/>
                </a:solidFill>
                <a:latin typeface="Arial" charset="0"/>
              </a:rPr>
              <a:t>y</a:t>
            </a:r>
          </a:p>
        </p:txBody>
      </p:sp>
      <p:sp>
        <p:nvSpPr>
          <p:cNvPr id="4" name="Rectangle 3"/>
          <p:cNvSpPr/>
          <p:nvPr/>
        </p:nvSpPr>
        <p:spPr>
          <a:xfrm>
            <a:off x="5329959" y="1644804"/>
            <a:ext cx="59503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4800" dirty="0">
                <a:solidFill>
                  <a:srgbClr val="0000FF"/>
                </a:solidFill>
                <a:latin typeface="Arial" charset="0"/>
              </a:rPr>
              <a:t>X</a:t>
            </a:r>
            <a:endParaRPr lang="en-US" dirty="0">
              <a:solidFill>
                <a:srgbClr val="0000FF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1158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and Create label (outcome variable)</a:t>
            </a:r>
          </a:p>
          <a:p>
            <a:r>
              <a:rPr lang="en-US" dirty="0"/>
              <a:t>Define and Create Features (predictors)</a:t>
            </a:r>
          </a:p>
          <a:p>
            <a:r>
              <a:rPr lang="en-US" dirty="0"/>
              <a:t>Create Training and Validation Sets</a:t>
            </a:r>
          </a:p>
          <a:p>
            <a:r>
              <a:rPr lang="en-US" dirty="0"/>
              <a:t>Train model(s) on Training Set</a:t>
            </a:r>
          </a:p>
          <a:p>
            <a:r>
              <a:rPr lang="en-US" dirty="0"/>
              <a:t>Validate model(s) on Validation Set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solve a supervised learning problem</a:t>
            </a:r>
          </a:p>
        </p:txBody>
      </p:sp>
    </p:spTree>
    <p:extLst>
      <p:ext uri="{BB962C8B-B14F-4D97-AF65-F5344CB8AC3E}">
        <p14:creationId xmlns:p14="http://schemas.microsoft.com/office/powerpoint/2010/main" val="1970955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2163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Modeling/Learning Steps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812211" y="2920184"/>
            <a:ext cx="2563009" cy="4595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Labels/Outcomes</a:t>
            </a:r>
          </a:p>
        </p:txBody>
      </p:sp>
      <p:sp>
        <p:nvSpPr>
          <p:cNvPr id="54279" name="TextBox 13"/>
          <p:cNvSpPr txBox="1">
            <a:spLocks noChangeArrowheads="1"/>
          </p:cNvSpPr>
          <p:nvPr/>
        </p:nvSpPr>
        <p:spPr bwMode="auto">
          <a:xfrm>
            <a:off x="3905250" y="1275292"/>
            <a:ext cx="15811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000000"/>
                </a:solidFill>
              </a:rPr>
              <a:t>Training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790084" y="1882585"/>
            <a:ext cx="2585136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Features</a:t>
            </a:r>
          </a:p>
        </p:txBody>
      </p:sp>
      <p:grpSp>
        <p:nvGrpSpPr>
          <p:cNvPr id="54277" name="Group 12"/>
          <p:cNvGrpSpPr>
            <a:grpSpLocks/>
          </p:cNvGrpSpPr>
          <p:nvPr/>
        </p:nvGrpSpPr>
        <p:grpSpPr bwMode="auto">
          <a:xfrm>
            <a:off x="45272" y="2340050"/>
            <a:ext cx="2080795" cy="540986"/>
            <a:chOff x="197672" y="1448184"/>
            <a:chExt cx="2133600" cy="2819016"/>
          </a:xfrm>
        </p:grpSpPr>
        <p:sp>
          <p:nvSpPr>
            <p:cNvPr id="54296" name="TextBox 7"/>
            <p:cNvSpPr txBox="1">
              <a:spLocks noChangeArrowheads="1"/>
            </p:cNvSpPr>
            <p:nvPr/>
          </p:nvSpPr>
          <p:spPr bwMode="auto">
            <a:xfrm>
              <a:off x="197672" y="1460857"/>
              <a:ext cx="2133600" cy="738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2400" dirty="0">
                  <a:solidFill>
                    <a:srgbClr val="000000"/>
                  </a:solidFill>
                </a:rPr>
                <a:t>Training Data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28600" y="1448184"/>
              <a:ext cx="2102672" cy="281901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17" name="Right Arrow 16"/>
          <p:cNvSpPr/>
          <p:nvPr/>
        </p:nvSpPr>
        <p:spPr>
          <a:xfrm rot="1103526">
            <a:off x="2160529" y="2919316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23" name="Right Arrow 22"/>
          <p:cNvSpPr/>
          <p:nvPr/>
        </p:nvSpPr>
        <p:spPr>
          <a:xfrm>
            <a:off x="5486400" y="2135652"/>
            <a:ext cx="2160160" cy="8442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FFFFFF"/>
                </a:solidFill>
              </a:rPr>
              <a:t>Training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7730380" y="2179310"/>
            <a:ext cx="133742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Learned model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A8463EED-C866-8E4A-A3B2-19078286952D}"/>
              </a:ext>
            </a:extLst>
          </p:cNvPr>
          <p:cNvSpPr/>
          <p:nvPr/>
        </p:nvSpPr>
        <p:spPr>
          <a:xfrm rot="20838611">
            <a:off x="2176291" y="2069312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224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2163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Modeling/Learning Steps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485DF81-2562-434B-A00A-8F4BFF43FC80}"/>
              </a:ext>
            </a:extLst>
          </p:cNvPr>
          <p:cNvSpPr/>
          <p:nvPr/>
        </p:nvSpPr>
        <p:spPr>
          <a:xfrm>
            <a:off x="6038994" y="2317146"/>
            <a:ext cx="1752600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Predictions</a:t>
            </a:r>
          </a:p>
        </p:txBody>
      </p:sp>
      <p:sp>
        <p:nvSpPr>
          <p:cNvPr id="29" name="TextBox 20">
            <a:extLst>
              <a:ext uri="{FF2B5EF4-FFF2-40B4-BE49-F238E27FC236}">
                <a16:creationId xmlns:a16="http://schemas.microsoft.com/office/drawing/2014/main" id="{0FEF7999-9495-864D-8687-03780968F0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5211" y="1293647"/>
            <a:ext cx="323357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000000"/>
                </a:solidFill>
              </a:rPr>
              <a:t>Testing/Validation</a:t>
            </a:r>
          </a:p>
        </p:txBody>
      </p:sp>
      <p:grpSp>
        <p:nvGrpSpPr>
          <p:cNvPr id="31" name="Group 12">
            <a:extLst>
              <a:ext uri="{FF2B5EF4-FFF2-40B4-BE49-F238E27FC236}">
                <a16:creationId xmlns:a16="http://schemas.microsoft.com/office/drawing/2014/main" id="{4E941788-6625-764E-B94D-5B3BFB9D2B73}"/>
              </a:ext>
            </a:extLst>
          </p:cNvPr>
          <p:cNvGrpSpPr>
            <a:grpSpLocks/>
          </p:cNvGrpSpPr>
          <p:nvPr/>
        </p:nvGrpSpPr>
        <p:grpSpPr bwMode="auto">
          <a:xfrm>
            <a:off x="43492" y="2318351"/>
            <a:ext cx="2080795" cy="995004"/>
            <a:chOff x="197672" y="1448184"/>
            <a:chExt cx="2133600" cy="2819016"/>
          </a:xfrm>
        </p:grpSpPr>
        <p:sp>
          <p:nvSpPr>
            <p:cNvPr id="33" name="TextBox 7">
              <a:extLst>
                <a:ext uri="{FF2B5EF4-FFF2-40B4-BE49-F238E27FC236}">
                  <a16:creationId xmlns:a16="http://schemas.microsoft.com/office/drawing/2014/main" id="{ACDE9BE8-8FA4-EB48-AE3D-FB7CD2B42B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672" y="1460857"/>
              <a:ext cx="2133600" cy="130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2400" dirty="0">
                  <a:solidFill>
                    <a:srgbClr val="000000"/>
                  </a:solidFill>
                </a:rPr>
                <a:t>Test Data</a:t>
              </a:r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0415E356-A6F1-514C-B536-BB124AFD84DC}"/>
                </a:ext>
              </a:extLst>
            </p:cNvPr>
            <p:cNvSpPr/>
            <p:nvPr/>
          </p:nvSpPr>
          <p:spPr>
            <a:xfrm>
              <a:off x="228600" y="1448184"/>
              <a:ext cx="2102672" cy="281901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5BC6140-8C8F-9B4D-894A-5716E5490978}"/>
              </a:ext>
            </a:extLst>
          </p:cNvPr>
          <p:cNvSpPr/>
          <p:nvPr/>
        </p:nvSpPr>
        <p:spPr>
          <a:xfrm>
            <a:off x="2750281" y="2327883"/>
            <a:ext cx="1490171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Features</a:t>
            </a:r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D364B5C1-FB33-E442-800A-531C7D099743}"/>
              </a:ext>
            </a:extLst>
          </p:cNvPr>
          <p:cNvSpPr/>
          <p:nvPr/>
        </p:nvSpPr>
        <p:spPr>
          <a:xfrm>
            <a:off x="4330467" y="2129509"/>
            <a:ext cx="1618512" cy="8442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FFFFFF"/>
                </a:solidFill>
              </a:rPr>
              <a:t>Apply Model</a:t>
            </a:r>
          </a:p>
        </p:txBody>
      </p:sp>
      <p:sp>
        <p:nvSpPr>
          <p:cNvPr id="40" name="Right Arrow 39">
            <a:extLst>
              <a:ext uri="{FF2B5EF4-FFF2-40B4-BE49-F238E27FC236}">
                <a16:creationId xmlns:a16="http://schemas.microsoft.com/office/drawing/2014/main" id="{2D255296-65DD-0E45-BEC8-ABC0516102E4}"/>
              </a:ext>
            </a:extLst>
          </p:cNvPr>
          <p:cNvSpPr/>
          <p:nvPr/>
        </p:nvSpPr>
        <p:spPr>
          <a:xfrm>
            <a:off x="2169898" y="2436444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00304D54-3B93-6648-A687-9E72476A993E}"/>
              </a:ext>
            </a:extLst>
          </p:cNvPr>
          <p:cNvSpPr/>
          <p:nvPr/>
        </p:nvSpPr>
        <p:spPr>
          <a:xfrm>
            <a:off x="2169898" y="3006599"/>
            <a:ext cx="3779081" cy="3459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05973C4-EA5A-AC44-A4E0-BF7E88528911}"/>
              </a:ext>
            </a:extLst>
          </p:cNvPr>
          <p:cNvSpPr/>
          <p:nvPr/>
        </p:nvSpPr>
        <p:spPr>
          <a:xfrm>
            <a:off x="6038994" y="2917481"/>
            <a:ext cx="1752600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Labels</a:t>
            </a:r>
          </a:p>
        </p:txBody>
      </p:sp>
      <p:sp>
        <p:nvSpPr>
          <p:cNvPr id="43" name="Right Arrow 42">
            <a:extLst>
              <a:ext uri="{FF2B5EF4-FFF2-40B4-BE49-F238E27FC236}">
                <a16:creationId xmlns:a16="http://schemas.microsoft.com/office/drawing/2014/main" id="{3F3185CC-1B70-5E49-9E0D-7CC5C4D23A65}"/>
              </a:ext>
            </a:extLst>
          </p:cNvPr>
          <p:cNvSpPr/>
          <p:nvPr/>
        </p:nvSpPr>
        <p:spPr>
          <a:xfrm rot="5400000">
            <a:off x="7598035" y="2878354"/>
            <a:ext cx="1211963" cy="8442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FFFFFF"/>
                </a:solidFill>
              </a:rPr>
              <a:t>Evaluate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981ADA45-BB4D-E747-B0BA-0CC057C53145}"/>
              </a:ext>
            </a:extLst>
          </p:cNvPr>
          <p:cNvSpPr/>
          <p:nvPr/>
        </p:nvSpPr>
        <p:spPr>
          <a:xfrm>
            <a:off x="7327717" y="4011571"/>
            <a:ext cx="1752600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426251809"/>
      </p:ext>
    </p:extLst>
  </p:cSld>
  <p:clrMapOvr>
    <a:masterClrMapping/>
  </p:clrMapOvr>
</p:sld>
</file>

<file path=ppt/theme/theme1.xml><?xml version="1.0" encoding="utf-8"?>
<a:theme xmlns:a="http://schemas.openxmlformats.org/drawingml/2006/main" name="ghani uofc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ghani uofc template.potx</Template>
  <TotalTime>17148</TotalTime>
  <Words>896</Words>
  <Application>Microsoft Macintosh PowerPoint</Application>
  <PresentationFormat>On-screen Show (4:3)</PresentationFormat>
  <Paragraphs>307</Paragraphs>
  <Slides>40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ＭＳ Ｐゴシック</vt:lpstr>
      <vt:lpstr>Arial</vt:lpstr>
      <vt:lpstr>Calibri</vt:lpstr>
      <vt:lpstr>Mangal</vt:lpstr>
      <vt:lpstr>ghani uofc template</vt:lpstr>
      <vt:lpstr>Supervised Learning 1</vt:lpstr>
      <vt:lpstr>Recap from last class: ML Process</vt:lpstr>
      <vt:lpstr>Types of Learning</vt:lpstr>
      <vt:lpstr>Unsupervised Learning</vt:lpstr>
      <vt:lpstr>Supervised learning framework</vt:lpstr>
      <vt:lpstr>Supervised learning framework</vt:lpstr>
      <vt:lpstr>How to solve a supervised learning problem</vt:lpstr>
      <vt:lpstr>Modeling/Learning Steps</vt:lpstr>
      <vt:lpstr>Modeling/Learning Steps</vt:lpstr>
      <vt:lpstr>Methods</vt:lpstr>
      <vt:lpstr>Things you want to know about a method</vt:lpstr>
      <vt:lpstr>Some dimensions to compare supervised learning methods</vt:lpstr>
      <vt:lpstr>Simplest classifier</vt:lpstr>
      <vt:lpstr>Classifiers: Nearest neighbor</vt:lpstr>
      <vt:lpstr>K-nearest neighbor</vt:lpstr>
      <vt:lpstr>1-nearest neighbor</vt:lpstr>
      <vt:lpstr>3-nearest neighbor</vt:lpstr>
      <vt:lpstr>5-nearest neighbor</vt:lpstr>
      <vt:lpstr>Voronoi Diagrams</vt:lpstr>
      <vt:lpstr>PowerPoint Presentation</vt:lpstr>
      <vt:lpstr>PowerPoint Presentation</vt:lpstr>
      <vt:lpstr>K-NN: Benefits</vt:lpstr>
      <vt:lpstr>When would kNN not work?</vt:lpstr>
      <vt:lpstr>K-NN: Problems</vt:lpstr>
      <vt:lpstr>Bonus Questions</vt:lpstr>
      <vt:lpstr>Classifiers: Decision Trees</vt:lpstr>
      <vt:lpstr>What do we need to build a tree?</vt:lpstr>
      <vt:lpstr>How to create a split?</vt:lpstr>
      <vt:lpstr>Information Gain</vt:lpstr>
      <vt:lpstr>Information Gain</vt:lpstr>
      <vt:lpstr>PowerPoint Presentation</vt:lpstr>
      <vt:lpstr>PowerPoint Presentation</vt:lpstr>
      <vt:lpstr>Decision Tree: Algorithm</vt:lpstr>
      <vt:lpstr>Different Representations</vt:lpstr>
      <vt:lpstr>Different Representations</vt:lpstr>
      <vt:lpstr>Different Representations</vt:lpstr>
      <vt:lpstr>Stopping Criteria</vt:lpstr>
      <vt:lpstr>Decision Trees: Pros and Cons</vt:lpstr>
      <vt:lpstr>Common uses of Decision Trees</vt:lpstr>
      <vt:lpstr>Questions to think about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(Real-Time) Data and Analytics</dc:title>
  <dc:creator>rg</dc:creator>
  <cp:lastModifiedBy>Microsoft Office User</cp:lastModifiedBy>
  <cp:revision>117</cp:revision>
  <dcterms:created xsi:type="dcterms:W3CDTF">2013-08-06T06:32:01Z</dcterms:created>
  <dcterms:modified xsi:type="dcterms:W3CDTF">2019-04-11T03:51:17Z</dcterms:modified>
</cp:coreProperties>
</file>